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FA96-FA43-41CA-AF93-7E899BA16E67}" type="datetimeFigureOut">
              <a:rPr kumimoji="1" lang="ja-JP" altLang="en-US" smtClean="0"/>
              <a:t>2018/12/4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ACB-62E4-4C94-8824-679E3D475A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0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FA96-FA43-41CA-AF93-7E899BA16E67}" type="datetimeFigureOut">
              <a:rPr kumimoji="1" lang="ja-JP" altLang="en-US" smtClean="0"/>
              <a:t>2018/12/4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CACB-62E4-4C94-8824-679E3D475A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2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臨界値の算出法（</a:t>
            </a:r>
            <a:r>
              <a:rPr lang="en-US" altLang="ja-JP" sz="4000" smtClean="0"/>
              <a:t>Excel</a:t>
            </a:r>
            <a:r>
              <a:rPr lang="ja-JP" altLang="en-US" sz="4000" smtClean="0"/>
              <a:t>の場合）</a:t>
            </a:r>
            <a:endParaRPr lang="ja-JP" altLang="en-US" sz="400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6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6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4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2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臨界値の算出法（</a:t>
            </a:r>
            <a:r>
              <a:rPr lang="en-US" altLang="ja-JP" sz="4000" smtClean="0"/>
              <a:t>Excel</a:t>
            </a:r>
            <a:r>
              <a:rPr lang="ja-JP" altLang="en-US" sz="4000" smtClean="0"/>
              <a:t>の場合）</a:t>
            </a:r>
            <a:endParaRPr lang="en-US" altLang="ja-JP" sz="4000" b="1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4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1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55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1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有意確率の算出法（</a:t>
            </a:r>
            <a:r>
              <a:rPr lang="en-US" altLang="ja-JP" sz="4000" smtClean="0"/>
              <a:t>Excel</a:t>
            </a:r>
            <a:r>
              <a:rPr lang="ja-JP" altLang="en-US" sz="4000" smtClean="0"/>
              <a:t>の場合）</a:t>
            </a:r>
            <a:endParaRPr lang="en-US" altLang="ja-JP" sz="4000" b="1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03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3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1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10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9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0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48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22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2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8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ja-JP" altLang="en-US" sz="4000" smtClean="0"/>
              <a:t>有意確率の算出法（</a:t>
            </a:r>
            <a:r>
              <a:rPr lang="en-US" altLang="ja-JP" sz="4000" smtClean="0"/>
              <a:t>Excel</a:t>
            </a:r>
            <a:r>
              <a:rPr lang="ja-JP" altLang="en-US" sz="4000" smtClean="0"/>
              <a:t>の場合）</a:t>
            </a:r>
            <a:endParaRPr lang="en-US" altLang="ja-JP" sz="400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6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2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1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6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5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4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2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4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画面に合わせる (4:3)</PresentationFormat>
  <Paragraphs>4</Paragraphs>
  <Slides>46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47" baseType="lpstr">
      <vt:lpstr>Office ​​テーマ</vt:lpstr>
      <vt:lpstr>臨界値の算出法（Excelの場合）</vt:lpstr>
      <vt:lpstr>臨界値の算出法（Excelの場合）</vt:lpstr>
      <vt:lpstr>有意確率の算出法（Excelの場合）</vt:lpstr>
      <vt:lpstr>有意確率の算出法（Excelの場合）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臨界値の算出法（Excelの場合）</dc:title>
  <dc:creator>test</dc:creator>
  <cp:lastModifiedBy>test</cp:lastModifiedBy>
  <cp:revision>1</cp:revision>
  <dcterms:created xsi:type="dcterms:W3CDTF">2018-12-04T04:31:29Z</dcterms:created>
  <dcterms:modified xsi:type="dcterms:W3CDTF">2018-12-04T04:31:29Z</dcterms:modified>
</cp:coreProperties>
</file>