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58" r:id="rId6"/>
    <p:sldId id="261" r:id="rId7"/>
    <p:sldId id="259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84EB-49EE-4637-BC09-DB11CDE4F3A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9501-C40B-4C48-B78E-74B03DE44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43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84EB-49EE-4637-BC09-DB11CDE4F3A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9501-C40B-4C48-B78E-74B03DE44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19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84EB-49EE-4637-BC09-DB11CDE4F3A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9501-C40B-4C48-B78E-74B03DE44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30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84EB-49EE-4637-BC09-DB11CDE4F3A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9501-C40B-4C48-B78E-74B03DE44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75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84EB-49EE-4637-BC09-DB11CDE4F3A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9501-C40B-4C48-B78E-74B03DE44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57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84EB-49EE-4637-BC09-DB11CDE4F3A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9501-C40B-4C48-B78E-74B03DE44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27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84EB-49EE-4637-BC09-DB11CDE4F3A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9501-C40B-4C48-B78E-74B03DE44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87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84EB-49EE-4637-BC09-DB11CDE4F3A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9501-C40B-4C48-B78E-74B03DE44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68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84EB-49EE-4637-BC09-DB11CDE4F3A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9501-C40B-4C48-B78E-74B03DE44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91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84EB-49EE-4637-BC09-DB11CDE4F3A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9501-C40B-4C48-B78E-74B03DE44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97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84EB-49EE-4637-BC09-DB11CDE4F3A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9501-C40B-4C48-B78E-74B03DE44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04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284EB-49EE-4637-BC09-DB11CDE4F3A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59501-C40B-4C48-B78E-74B03DE44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95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２変量の相関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089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233892" y="963074"/>
            <a:ext cx="6275637" cy="535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995936" y="40466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範囲</a:t>
            </a:r>
            <a:r>
              <a:rPr kumimoji="1" lang="ja-JP" altLang="en-US" sz="2400" dirty="0" smtClean="0"/>
              <a:t>の効果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64088" y="6232696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山内光哉</a:t>
            </a:r>
            <a:r>
              <a:rPr kumimoji="1" lang="en-US" altLang="ja-JP" dirty="0" smtClean="0"/>
              <a:t>(1987, p.80)</a:t>
            </a:r>
            <a:r>
              <a:rPr kumimoji="1" lang="ja-JP" altLang="en-US" dirty="0" smtClean="0"/>
              <a:t>から転載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610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95936" y="40466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合併</a:t>
            </a:r>
            <a:r>
              <a:rPr kumimoji="1" lang="ja-JP" altLang="en-US" sz="2400" dirty="0" smtClean="0"/>
              <a:t>の効果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64088" y="6232696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山内光哉</a:t>
            </a:r>
            <a:r>
              <a:rPr kumimoji="1" lang="en-US" altLang="ja-JP" dirty="0" smtClean="0"/>
              <a:t>(1987, p.81)</a:t>
            </a:r>
            <a:r>
              <a:rPr kumimoji="1" lang="ja-JP" altLang="en-US" dirty="0" smtClean="0"/>
              <a:t>から転載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70" y="875321"/>
            <a:ext cx="6120680" cy="52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37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1331640" y="3501008"/>
            <a:ext cx="66967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4860032" y="170543"/>
            <a:ext cx="0" cy="6570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8028384" y="3352346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Ｘ平均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14573" y="-2429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Ｙ平均</a:t>
            </a:r>
            <a:endParaRPr kumimoji="1" lang="ja-JP" altLang="en-US" dirty="0"/>
          </a:p>
        </p:txBody>
      </p:sp>
      <p:sp>
        <p:nvSpPr>
          <p:cNvPr id="55" name="角丸四角形 54"/>
          <p:cNvSpPr/>
          <p:nvPr/>
        </p:nvSpPr>
        <p:spPr>
          <a:xfrm>
            <a:off x="5226991" y="262857"/>
            <a:ext cx="2785455" cy="301969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角丸四角形 56"/>
          <p:cNvSpPr/>
          <p:nvPr/>
        </p:nvSpPr>
        <p:spPr>
          <a:xfrm>
            <a:off x="5226991" y="3721678"/>
            <a:ext cx="2785455" cy="301969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角丸四角形 57"/>
          <p:cNvSpPr/>
          <p:nvPr/>
        </p:nvSpPr>
        <p:spPr>
          <a:xfrm>
            <a:off x="1845035" y="3721678"/>
            <a:ext cx="2785455" cy="301969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角丸四角形 58"/>
          <p:cNvSpPr/>
          <p:nvPr/>
        </p:nvSpPr>
        <p:spPr>
          <a:xfrm>
            <a:off x="1825834" y="235339"/>
            <a:ext cx="2785455" cy="301969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104191" y="1310774"/>
            <a:ext cx="10310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A</a:t>
            </a:r>
          </a:p>
          <a:p>
            <a:r>
              <a:rPr lang="ja-JP" altLang="en-US" dirty="0" smtClean="0"/>
              <a:t>（＋，＋）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703035" y="1216965"/>
            <a:ext cx="10310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</a:t>
            </a:r>
            <a:r>
              <a:rPr lang="en-US" altLang="ja-JP" dirty="0" smtClean="0"/>
              <a:t>B</a:t>
            </a:r>
          </a:p>
          <a:p>
            <a:r>
              <a:rPr kumimoji="1" lang="ja-JP" altLang="en-US" dirty="0"/>
              <a:t>（</a:t>
            </a:r>
            <a:r>
              <a:rPr kumimoji="1" lang="ja-JP" altLang="en-US" dirty="0" smtClean="0"/>
              <a:t>－，＋）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104192" y="4908357"/>
            <a:ext cx="10310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</a:t>
            </a:r>
            <a:r>
              <a:rPr lang="en-US" altLang="ja-JP" dirty="0" smtClean="0"/>
              <a:t>C</a:t>
            </a:r>
          </a:p>
          <a:p>
            <a:r>
              <a:rPr kumimoji="1" lang="ja-JP" altLang="en-US" dirty="0" smtClean="0"/>
              <a:t>（＋，－）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865701" y="4908357"/>
            <a:ext cx="10310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</a:t>
            </a:r>
            <a:r>
              <a:rPr lang="en-US" altLang="ja-JP" dirty="0" smtClean="0"/>
              <a:t>D</a:t>
            </a:r>
          </a:p>
          <a:p>
            <a:r>
              <a:rPr kumimoji="1" lang="ja-JP" altLang="en-US" dirty="0" smtClean="0"/>
              <a:t>（－，－）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180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1331640" y="3501008"/>
            <a:ext cx="66967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4860032" y="170543"/>
            <a:ext cx="0" cy="6570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8028384" y="3352346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Ｘ平均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14573" y="-2429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Ｙ平均</a:t>
            </a:r>
            <a:endParaRPr kumimoji="1" lang="ja-JP" altLang="en-US" dirty="0"/>
          </a:p>
        </p:txBody>
      </p:sp>
      <p:sp>
        <p:nvSpPr>
          <p:cNvPr id="20" name="円/楕円 19"/>
          <p:cNvSpPr/>
          <p:nvPr/>
        </p:nvSpPr>
        <p:spPr>
          <a:xfrm>
            <a:off x="5988673" y="2414870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4184126" y="385225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249981" y="4350768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7096878" y="800720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5457642" y="3068960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6743577" y="158318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6313219" y="199722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6018019" y="210522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7380312" y="1286811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774024" y="3044529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4383779" y="4296768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753768" y="497833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2645768" y="5516555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815928" y="5019193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3906573" y="4059359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3419872" y="5399608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3419872" y="467114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角丸四角形 54"/>
          <p:cNvSpPr/>
          <p:nvPr/>
        </p:nvSpPr>
        <p:spPr>
          <a:xfrm>
            <a:off x="5028491" y="323369"/>
            <a:ext cx="2785455" cy="301969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円/楕円 53"/>
          <p:cNvSpPr/>
          <p:nvPr/>
        </p:nvSpPr>
        <p:spPr>
          <a:xfrm>
            <a:off x="3991900" y="466154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角丸四角形 57"/>
          <p:cNvSpPr/>
          <p:nvPr/>
        </p:nvSpPr>
        <p:spPr>
          <a:xfrm>
            <a:off x="1966565" y="3617348"/>
            <a:ext cx="2785455" cy="301969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367646" y="683404"/>
            <a:ext cx="10310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A</a:t>
            </a:r>
          </a:p>
          <a:p>
            <a:r>
              <a:rPr lang="ja-JP" altLang="en-US" dirty="0" smtClean="0"/>
              <a:t>（＋，＋）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381227" y="5767223"/>
            <a:ext cx="10310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</a:t>
            </a:r>
            <a:r>
              <a:rPr lang="en-US" altLang="ja-JP" dirty="0" smtClean="0"/>
              <a:t>D</a:t>
            </a:r>
          </a:p>
          <a:p>
            <a:r>
              <a:rPr kumimoji="1" lang="ja-JP" altLang="en-US" dirty="0" smtClean="0"/>
              <a:t>（－，－）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35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1331640" y="3501008"/>
            <a:ext cx="66967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4860032" y="170543"/>
            <a:ext cx="0" cy="6570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8028384" y="3352346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Ｘ平均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14573" y="-2429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Ｙ平均</a:t>
            </a:r>
            <a:endParaRPr kumimoji="1" lang="ja-JP" altLang="en-US" dirty="0"/>
          </a:p>
        </p:txBody>
      </p:sp>
      <p:sp>
        <p:nvSpPr>
          <p:cNvPr id="20" name="円/楕円 19"/>
          <p:cNvSpPr/>
          <p:nvPr/>
        </p:nvSpPr>
        <p:spPr>
          <a:xfrm>
            <a:off x="5988673" y="2414870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4184126" y="385225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249981" y="4350768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7096878" y="800720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5457642" y="3068960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6743577" y="158318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6211395" y="1701683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4491779" y="2708920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5652614" y="1559021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774024" y="3044529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4383779" y="4296768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753768" y="497833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2339752" y="5974769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815928" y="5019193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5337674" y="3938935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3419872" y="5399608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3419872" y="467114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3991900" y="466154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367646" y="683404"/>
            <a:ext cx="10310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A</a:t>
            </a:r>
          </a:p>
          <a:p>
            <a:r>
              <a:rPr lang="ja-JP" altLang="en-US" dirty="0" smtClean="0"/>
              <a:t>（＋，＋）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381227" y="5767223"/>
            <a:ext cx="10310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</a:t>
            </a:r>
            <a:r>
              <a:rPr lang="en-US" altLang="ja-JP" dirty="0" smtClean="0"/>
              <a:t>D</a:t>
            </a:r>
          </a:p>
          <a:p>
            <a:r>
              <a:rPr kumimoji="1" lang="ja-JP" altLang="en-US" dirty="0" smtClean="0"/>
              <a:t>（－，－）</a:t>
            </a:r>
            <a:endParaRPr kumimoji="1" lang="ja-JP" altLang="en-US" dirty="0"/>
          </a:p>
        </p:txBody>
      </p:sp>
      <p:sp>
        <p:nvSpPr>
          <p:cNvPr id="2" name="円/楕円 1"/>
          <p:cNvSpPr/>
          <p:nvPr/>
        </p:nvSpPr>
        <p:spPr>
          <a:xfrm rot="8100000">
            <a:off x="366156" y="2263608"/>
            <a:ext cx="8407931" cy="238974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9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231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1331640" y="3501008"/>
            <a:ext cx="66967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4860032" y="170543"/>
            <a:ext cx="0" cy="6570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8028384" y="3352346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Ｘ平均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14573" y="-2429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Ｙ平均</a:t>
            </a:r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7164288" y="580526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5126037" y="4316376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92100" y="3117123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798573" y="2533259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6699177" y="6036389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5666024" y="472514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2123728" y="163718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6093158" y="4113088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2591768" y="1205136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6072019" y="5071075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6475219" y="5193208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6147158" y="461714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5577362" y="4221088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483768" y="2049555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3131840" y="2393277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3923928" y="206082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283968" y="2574007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1835696" y="998736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6224419" y="5223475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角丸四角形 56"/>
          <p:cNvSpPr/>
          <p:nvPr/>
        </p:nvSpPr>
        <p:spPr>
          <a:xfrm>
            <a:off x="5028491" y="3576489"/>
            <a:ext cx="2785455" cy="301969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角丸四角形 58"/>
          <p:cNvSpPr/>
          <p:nvPr/>
        </p:nvSpPr>
        <p:spPr>
          <a:xfrm>
            <a:off x="1965253" y="332656"/>
            <a:ext cx="2785455" cy="301969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516402" y="683404"/>
            <a:ext cx="10310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</a:t>
            </a:r>
            <a:r>
              <a:rPr lang="en-US" altLang="ja-JP" dirty="0" smtClean="0"/>
              <a:t>B</a:t>
            </a:r>
          </a:p>
          <a:p>
            <a:r>
              <a:rPr kumimoji="1" lang="ja-JP" altLang="en-US" dirty="0"/>
              <a:t>（</a:t>
            </a:r>
            <a:r>
              <a:rPr kumimoji="1" lang="ja-JP" altLang="en-US" dirty="0" smtClean="0"/>
              <a:t>－，＋）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258498" y="5767222"/>
            <a:ext cx="10310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</a:t>
            </a:r>
            <a:r>
              <a:rPr lang="en-US" altLang="ja-JP" dirty="0" smtClean="0"/>
              <a:t>C</a:t>
            </a:r>
          </a:p>
          <a:p>
            <a:r>
              <a:rPr kumimoji="1" lang="ja-JP" altLang="en-US" dirty="0" smtClean="0"/>
              <a:t>（＋，－）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418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1331640" y="3501008"/>
            <a:ext cx="66967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4860032" y="170543"/>
            <a:ext cx="0" cy="6570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8028384" y="3352346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Ｘ平均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14573" y="-2429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Ｙ平均</a:t>
            </a:r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7164288" y="580526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439453" y="3858207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92100" y="3117123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798573" y="2533259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6699177" y="6036389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5666024" y="472514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2123728" y="163718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5948916" y="3861048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3023840" y="1329735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6072019" y="5071075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7056288" y="5125075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6147158" y="461714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5364088" y="3171123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483768" y="2049555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3131840" y="2393277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3923928" y="206082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5204498" y="3969048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1835696" y="998736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6048307" y="5334585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516402" y="683404"/>
            <a:ext cx="10310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</a:t>
            </a:r>
            <a:r>
              <a:rPr lang="en-US" altLang="ja-JP" dirty="0" smtClean="0"/>
              <a:t>B</a:t>
            </a:r>
          </a:p>
          <a:p>
            <a:r>
              <a:rPr kumimoji="1" lang="ja-JP" altLang="en-US" dirty="0"/>
              <a:t>（</a:t>
            </a:r>
            <a:r>
              <a:rPr kumimoji="1" lang="ja-JP" altLang="en-US" dirty="0" smtClean="0"/>
              <a:t>－，＋）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258498" y="5767222"/>
            <a:ext cx="10310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</a:t>
            </a:r>
            <a:r>
              <a:rPr lang="en-US" altLang="ja-JP" dirty="0" smtClean="0"/>
              <a:t>C</a:t>
            </a:r>
          </a:p>
          <a:p>
            <a:r>
              <a:rPr kumimoji="1" lang="ja-JP" altLang="en-US" dirty="0" smtClean="0"/>
              <a:t>（＋，－）</a:t>
            </a:r>
            <a:endParaRPr kumimoji="1" lang="ja-JP" altLang="en-US" dirty="0"/>
          </a:p>
        </p:txBody>
      </p:sp>
      <p:sp>
        <p:nvSpPr>
          <p:cNvPr id="2" name="円/楕円 1"/>
          <p:cNvSpPr/>
          <p:nvPr/>
        </p:nvSpPr>
        <p:spPr>
          <a:xfrm rot="2700000">
            <a:off x="398241" y="2175051"/>
            <a:ext cx="8748464" cy="265191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37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1331640" y="3501008"/>
            <a:ext cx="66967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4860032" y="170543"/>
            <a:ext cx="0" cy="6570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8028384" y="3352346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Ｘ平均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14573" y="-2429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Ｙ平均</a:t>
            </a:r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7164288" y="580526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5126037" y="4316376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988673" y="2414870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92100" y="3117123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4184126" y="385225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798573" y="2533259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6699177" y="6036389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249981" y="4350768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7096878" y="800720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5666024" y="472514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2123728" y="163718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6093158" y="4113088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2591768" y="1205136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5457642" y="3068960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6072019" y="5071075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6475219" y="5193208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6147158" y="461714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5577362" y="4221088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6743577" y="158318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483768" y="2049555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6313219" y="199722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3131840" y="2393277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6018019" y="210522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7380312" y="1286811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3923928" y="206082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283968" y="2574007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774024" y="3044529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1835696" y="998736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4383779" y="4296768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753768" y="497833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2645768" y="5516555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815928" y="5019193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3906573" y="4059359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6224419" y="5223475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3419872" y="5399608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3419872" y="467114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角丸四角形 54"/>
          <p:cNvSpPr/>
          <p:nvPr/>
        </p:nvSpPr>
        <p:spPr>
          <a:xfrm>
            <a:off x="5028491" y="323369"/>
            <a:ext cx="2785455" cy="301969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円/楕円 53"/>
          <p:cNvSpPr/>
          <p:nvPr/>
        </p:nvSpPr>
        <p:spPr>
          <a:xfrm>
            <a:off x="3991900" y="466154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角丸四角形 56"/>
          <p:cNvSpPr/>
          <p:nvPr/>
        </p:nvSpPr>
        <p:spPr>
          <a:xfrm>
            <a:off x="5028491" y="3576489"/>
            <a:ext cx="2785455" cy="301969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角丸四角形 57"/>
          <p:cNvSpPr/>
          <p:nvPr/>
        </p:nvSpPr>
        <p:spPr>
          <a:xfrm>
            <a:off x="1966565" y="3617348"/>
            <a:ext cx="2785455" cy="301969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角丸四角形 58"/>
          <p:cNvSpPr/>
          <p:nvPr/>
        </p:nvSpPr>
        <p:spPr>
          <a:xfrm>
            <a:off x="1965253" y="332656"/>
            <a:ext cx="2785455" cy="301969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367646" y="683404"/>
            <a:ext cx="10310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A</a:t>
            </a:r>
          </a:p>
          <a:p>
            <a:r>
              <a:rPr lang="ja-JP" altLang="en-US" dirty="0" smtClean="0"/>
              <a:t>（＋，＋）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516402" y="683404"/>
            <a:ext cx="10310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</a:t>
            </a:r>
            <a:r>
              <a:rPr lang="en-US" altLang="ja-JP" dirty="0" smtClean="0"/>
              <a:t>B</a:t>
            </a:r>
          </a:p>
          <a:p>
            <a:r>
              <a:rPr kumimoji="1" lang="ja-JP" altLang="en-US" dirty="0"/>
              <a:t>（</a:t>
            </a:r>
            <a:r>
              <a:rPr kumimoji="1" lang="ja-JP" altLang="en-US" dirty="0" smtClean="0"/>
              <a:t>－，＋）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258498" y="5767222"/>
            <a:ext cx="10310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</a:t>
            </a:r>
            <a:r>
              <a:rPr lang="en-US" altLang="ja-JP" dirty="0" smtClean="0"/>
              <a:t>C</a:t>
            </a:r>
          </a:p>
          <a:p>
            <a:r>
              <a:rPr kumimoji="1" lang="ja-JP" altLang="en-US" dirty="0" smtClean="0"/>
              <a:t>（＋，－）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381227" y="5767223"/>
            <a:ext cx="10310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　</a:t>
            </a:r>
            <a:r>
              <a:rPr lang="en-US" altLang="ja-JP" dirty="0" smtClean="0"/>
              <a:t>D</a:t>
            </a:r>
          </a:p>
          <a:p>
            <a:r>
              <a:rPr kumimoji="1" lang="ja-JP" altLang="en-US" dirty="0" smtClean="0"/>
              <a:t>（－，－）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418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35" y="1124744"/>
            <a:ext cx="6768412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047864" y="400943"/>
            <a:ext cx="344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散布図と送検係数 ｒ の値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63241" y="6093296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山内光哉</a:t>
            </a:r>
            <a:r>
              <a:rPr kumimoji="1" lang="en-US" altLang="ja-JP" dirty="0" smtClean="0"/>
              <a:t>(1987, p.75)</a:t>
            </a:r>
            <a:r>
              <a:rPr kumimoji="1" lang="ja-JP" altLang="en-US" dirty="0" smtClean="0"/>
              <a:t>から転載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549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56" y="1052735"/>
            <a:ext cx="6600504" cy="517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995936" y="40466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切断の効果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64088" y="6232696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山内光哉</a:t>
            </a:r>
            <a:r>
              <a:rPr kumimoji="1" lang="en-US" altLang="ja-JP" dirty="0" smtClean="0"/>
              <a:t>(1987, p.79)</a:t>
            </a:r>
            <a:r>
              <a:rPr kumimoji="1" lang="ja-JP" altLang="en-US" dirty="0" smtClean="0"/>
              <a:t>から転載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0003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80</Words>
  <Application>Microsoft Office PowerPoint</Application>
  <PresentationFormat>画面に合わせる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​​テーマ</vt:lpstr>
      <vt:lpstr>２変量の相関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kaoru</dc:creator>
  <cp:lastModifiedBy>kaoru</cp:lastModifiedBy>
  <cp:revision>8</cp:revision>
  <dcterms:created xsi:type="dcterms:W3CDTF">2014-10-28T05:25:07Z</dcterms:created>
  <dcterms:modified xsi:type="dcterms:W3CDTF">2014-10-28T06:51:18Z</dcterms:modified>
</cp:coreProperties>
</file>