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309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49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Sheet1!$C$1:$C$5000</c:f>
              <c:numCache>
                <c:formatCode>General</c:formatCode>
                <c:ptCount val="5000"/>
                <c:pt idx="0">
                  <c:v>-1.4530104291527621</c:v>
                </c:pt>
                <c:pt idx="1">
                  <c:v>-1.1552401913921813</c:v>
                </c:pt>
                <c:pt idx="2">
                  <c:v>-1.1169817577510059</c:v>
                </c:pt>
                <c:pt idx="3">
                  <c:v>-0.88869137758520367</c:v>
                </c:pt>
                <c:pt idx="4">
                  <c:v>-0.29917783895621497</c:v>
                </c:pt>
                <c:pt idx="5">
                  <c:v>0.75173174580168833</c:v>
                </c:pt>
                <c:pt idx="6">
                  <c:v>1.2309485732672556</c:v>
                </c:pt>
                <c:pt idx="7">
                  <c:v>1.3963980295548364</c:v>
                </c:pt>
                <c:pt idx="8">
                  <c:v>1.5094404982922747</c:v>
                </c:pt>
                <c:pt idx="9">
                  <c:v>1.6705152083897339</c:v>
                </c:pt>
                <c:pt idx="10">
                  <c:v>1.6834202893696126</c:v>
                </c:pt>
                <c:pt idx="11">
                  <c:v>1.7210033111972081</c:v>
                </c:pt>
                <c:pt idx="12">
                  <c:v>1.7448765330240761</c:v>
                </c:pt>
                <c:pt idx="13">
                  <c:v>1.9448210239846269</c:v>
                </c:pt>
                <c:pt idx="14">
                  <c:v>2.1158987560698819</c:v>
                </c:pt>
                <c:pt idx="15">
                  <c:v>2.1568428125302859</c:v>
                </c:pt>
                <c:pt idx="16">
                  <c:v>2.1800207075806881</c:v>
                </c:pt>
                <c:pt idx="17">
                  <c:v>2.421409204741698</c:v>
                </c:pt>
                <c:pt idx="18">
                  <c:v>2.4809260013321257</c:v>
                </c:pt>
                <c:pt idx="19">
                  <c:v>2.5257441586429685</c:v>
                </c:pt>
                <c:pt idx="20">
                  <c:v>2.5291035026344915</c:v>
                </c:pt>
                <c:pt idx="21">
                  <c:v>2.6390873423922603</c:v>
                </c:pt>
                <c:pt idx="22">
                  <c:v>2.7465628778604163</c:v>
                </c:pt>
                <c:pt idx="23">
                  <c:v>2.8659867861341439</c:v>
                </c:pt>
                <c:pt idx="24">
                  <c:v>2.8712245976214952</c:v>
                </c:pt>
                <c:pt idx="25">
                  <c:v>3.0051202176409895</c:v>
                </c:pt>
                <c:pt idx="26">
                  <c:v>3.0952838460497478</c:v>
                </c:pt>
                <c:pt idx="27">
                  <c:v>3.1148037650284728</c:v>
                </c:pt>
                <c:pt idx="28">
                  <c:v>3.1450619271201408</c:v>
                </c:pt>
                <c:pt idx="29">
                  <c:v>3.1531987053181325</c:v>
                </c:pt>
                <c:pt idx="30">
                  <c:v>3.1835979100168679</c:v>
                </c:pt>
                <c:pt idx="31">
                  <c:v>3.2354221581466867</c:v>
                </c:pt>
                <c:pt idx="32">
                  <c:v>3.2462134199133263</c:v>
                </c:pt>
                <c:pt idx="33">
                  <c:v>3.3680791802638783</c:v>
                </c:pt>
                <c:pt idx="34">
                  <c:v>3.4107445597246677</c:v>
                </c:pt>
                <c:pt idx="35">
                  <c:v>3.4310430769351434</c:v>
                </c:pt>
                <c:pt idx="36">
                  <c:v>3.5379126734648683</c:v>
                </c:pt>
                <c:pt idx="37">
                  <c:v>3.561883658785904</c:v>
                </c:pt>
                <c:pt idx="38">
                  <c:v>3.5636485296375824</c:v>
                </c:pt>
                <c:pt idx="39">
                  <c:v>3.5905852164028857</c:v>
                </c:pt>
                <c:pt idx="40">
                  <c:v>3.6197780811474995</c:v>
                </c:pt>
                <c:pt idx="41">
                  <c:v>3.6860689106468776</c:v>
                </c:pt>
                <c:pt idx="42">
                  <c:v>3.6868191707673592</c:v>
                </c:pt>
                <c:pt idx="43">
                  <c:v>3.7219449865374976</c:v>
                </c:pt>
                <c:pt idx="44">
                  <c:v>3.7612572515158362</c:v>
                </c:pt>
                <c:pt idx="45">
                  <c:v>3.8950301194072772</c:v>
                </c:pt>
                <c:pt idx="46">
                  <c:v>3.968655875124206</c:v>
                </c:pt>
                <c:pt idx="47">
                  <c:v>4.0020415670738121</c:v>
                </c:pt>
                <c:pt idx="48">
                  <c:v>4.0237000976292023</c:v>
                </c:pt>
                <c:pt idx="49">
                  <c:v>4.1171078269661372</c:v>
                </c:pt>
                <c:pt idx="50">
                  <c:v>4.1315356085479209</c:v>
                </c:pt>
                <c:pt idx="51">
                  <c:v>4.2091920716253526</c:v>
                </c:pt>
                <c:pt idx="52">
                  <c:v>4.2335781796059759</c:v>
                </c:pt>
                <c:pt idx="53">
                  <c:v>4.2406011735920579</c:v>
                </c:pt>
                <c:pt idx="54">
                  <c:v>4.3042561467854252</c:v>
                </c:pt>
                <c:pt idx="55">
                  <c:v>4.3562952709260028</c:v>
                </c:pt>
                <c:pt idx="56">
                  <c:v>4.3630949039224518</c:v>
                </c:pt>
                <c:pt idx="57">
                  <c:v>4.4151099796894293</c:v>
                </c:pt>
                <c:pt idx="58">
                  <c:v>4.4180876687412098</c:v>
                </c:pt>
                <c:pt idx="59">
                  <c:v>4.4853599899406476</c:v>
                </c:pt>
                <c:pt idx="60">
                  <c:v>4.4871528384538113</c:v>
                </c:pt>
                <c:pt idx="61">
                  <c:v>4.5065540735758649</c:v>
                </c:pt>
                <c:pt idx="62">
                  <c:v>4.5600909145596766</c:v>
                </c:pt>
                <c:pt idx="63">
                  <c:v>4.6245690880154839</c:v>
                </c:pt>
                <c:pt idx="64">
                  <c:v>4.6503542612750177</c:v>
                </c:pt>
                <c:pt idx="65">
                  <c:v>4.6553895431064429</c:v>
                </c:pt>
                <c:pt idx="66">
                  <c:v>4.7165950676251605</c:v>
                </c:pt>
                <c:pt idx="67">
                  <c:v>4.7293241401705561</c:v>
                </c:pt>
                <c:pt idx="68">
                  <c:v>4.752539245746739</c:v>
                </c:pt>
                <c:pt idx="69">
                  <c:v>4.7589433422851286</c:v>
                </c:pt>
                <c:pt idx="70">
                  <c:v>4.8702656205134449</c:v>
                </c:pt>
                <c:pt idx="71">
                  <c:v>4.8872278292500777</c:v>
                </c:pt>
                <c:pt idx="72">
                  <c:v>4.9911326018714082</c:v>
                </c:pt>
                <c:pt idx="73">
                  <c:v>5.0046760986435253</c:v>
                </c:pt>
                <c:pt idx="74">
                  <c:v>5.0140570138767409</c:v>
                </c:pt>
                <c:pt idx="75">
                  <c:v>5.1458016516182603</c:v>
                </c:pt>
                <c:pt idx="76">
                  <c:v>5.1682631656043085</c:v>
                </c:pt>
                <c:pt idx="77">
                  <c:v>5.1809769210254295</c:v>
                </c:pt>
                <c:pt idx="78">
                  <c:v>5.2197744544087517</c:v>
                </c:pt>
                <c:pt idx="79">
                  <c:v>5.2349246501216857</c:v>
                </c:pt>
                <c:pt idx="80">
                  <c:v>5.2688063734669388</c:v>
                </c:pt>
                <c:pt idx="81">
                  <c:v>5.2733519315896107</c:v>
                </c:pt>
                <c:pt idx="82">
                  <c:v>5.3340496203280345</c:v>
                </c:pt>
                <c:pt idx="83">
                  <c:v>5.3398949340924453</c:v>
                </c:pt>
                <c:pt idx="84">
                  <c:v>5.3568831404504014</c:v>
                </c:pt>
                <c:pt idx="85">
                  <c:v>5.3602138715947909</c:v>
                </c:pt>
                <c:pt idx="86">
                  <c:v>5.3616080212518415</c:v>
                </c:pt>
                <c:pt idx="87">
                  <c:v>5.3794813558110377</c:v>
                </c:pt>
                <c:pt idx="88">
                  <c:v>5.3870129178474304</c:v>
                </c:pt>
                <c:pt idx="89">
                  <c:v>5.4277576764893318</c:v>
                </c:pt>
                <c:pt idx="90">
                  <c:v>5.4853028712158913</c:v>
                </c:pt>
                <c:pt idx="91">
                  <c:v>5.4962624632737214</c:v>
                </c:pt>
                <c:pt idx="92">
                  <c:v>5.5156875312802125</c:v>
                </c:pt>
                <c:pt idx="93">
                  <c:v>5.7187242772390352</c:v>
                </c:pt>
                <c:pt idx="94">
                  <c:v>5.740998239044167</c:v>
                </c:pt>
                <c:pt idx="95">
                  <c:v>5.7523859269298043</c:v>
                </c:pt>
                <c:pt idx="96">
                  <c:v>5.771046299067951</c:v>
                </c:pt>
                <c:pt idx="97">
                  <c:v>5.82360571194776</c:v>
                </c:pt>
                <c:pt idx="98">
                  <c:v>5.8353811810746841</c:v>
                </c:pt>
                <c:pt idx="99">
                  <c:v>5.9172315769230899</c:v>
                </c:pt>
                <c:pt idx="100">
                  <c:v>5.9207611152637192</c:v>
                </c:pt>
                <c:pt idx="101">
                  <c:v>5.9238037245377626</c:v>
                </c:pt>
                <c:pt idx="102">
                  <c:v>5.9289911654594984</c:v>
                </c:pt>
                <c:pt idx="103">
                  <c:v>5.9397111518246621</c:v>
                </c:pt>
                <c:pt idx="104">
                  <c:v>5.9564959415382361</c:v>
                </c:pt>
                <c:pt idx="105">
                  <c:v>6.0394904706768848</c:v>
                </c:pt>
                <c:pt idx="106">
                  <c:v>6.0535863314526441</c:v>
                </c:pt>
                <c:pt idx="107">
                  <c:v>6.0714797941597443</c:v>
                </c:pt>
                <c:pt idx="108">
                  <c:v>6.0812322778353529</c:v>
                </c:pt>
                <c:pt idx="109">
                  <c:v>6.0903982292638883</c:v>
                </c:pt>
                <c:pt idx="110">
                  <c:v>6.0913305857385076</c:v>
                </c:pt>
                <c:pt idx="111">
                  <c:v>6.0982041255380839</c:v>
                </c:pt>
                <c:pt idx="112">
                  <c:v>6.1002636109428483</c:v>
                </c:pt>
                <c:pt idx="113">
                  <c:v>6.1181925591274968</c:v>
                </c:pt>
                <c:pt idx="114">
                  <c:v>6.122766170184395</c:v>
                </c:pt>
                <c:pt idx="115">
                  <c:v>6.1289133462356169</c:v>
                </c:pt>
                <c:pt idx="116">
                  <c:v>6.1366259343773706</c:v>
                </c:pt>
                <c:pt idx="117">
                  <c:v>6.1507870775065836</c:v>
                </c:pt>
                <c:pt idx="118">
                  <c:v>6.1696989940744498</c:v>
                </c:pt>
                <c:pt idx="119">
                  <c:v>6.1858675833055834</c:v>
                </c:pt>
                <c:pt idx="120">
                  <c:v>6.1877350041546766</c:v>
                </c:pt>
                <c:pt idx="121">
                  <c:v>6.1908737100868976</c:v>
                </c:pt>
                <c:pt idx="122">
                  <c:v>6.1935077096607465</c:v>
                </c:pt>
                <c:pt idx="123">
                  <c:v>6.2347058479240314</c:v>
                </c:pt>
                <c:pt idx="124">
                  <c:v>6.2609376740914513</c:v>
                </c:pt>
                <c:pt idx="125">
                  <c:v>6.3166635193233258</c:v>
                </c:pt>
                <c:pt idx="126">
                  <c:v>6.3305070315039842</c:v>
                </c:pt>
                <c:pt idx="127">
                  <c:v>6.3592264408657329</c:v>
                </c:pt>
                <c:pt idx="128">
                  <c:v>6.4123095513048902</c:v>
                </c:pt>
                <c:pt idx="129">
                  <c:v>6.4155018548147602</c:v>
                </c:pt>
                <c:pt idx="130">
                  <c:v>6.4192749259828297</c:v>
                </c:pt>
                <c:pt idx="131">
                  <c:v>6.4226203390897822</c:v>
                </c:pt>
                <c:pt idx="132">
                  <c:v>6.4512727157345253</c:v>
                </c:pt>
                <c:pt idx="133">
                  <c:v>6.489041906355526</c:v>
                </c:pt>
                <c:pt idx="134">
                  <c:v>6.4892873382673883</c:v>
                </c:pt>
                <c:pt idx="135">
                  <c:v>6.4960195103322054</c:v>
                </c:pt>
                <c:pt idx="136">
                  <c:v>6.496375072005236</c:v>
                </c:pt>
                <c:pt idx="137">
                  <c:v>6.5301860798536975</c:v>
                </c:pt>
                <c:pt idx="138">
                  <c:v>6.5319045652388699</c:v>
                </c:pt>
                <c:pt idx="139">
                  <c:v>6.547114427445182</c:v>
                </c:pt>
                <c:pt idx="140">
                  <c:v>6.5502456019877222</c:v>
                </c:pt>
                <c:pt idx="141">
                  <c:v>6.5746870310757579</c:v>
                </c:pt>
                <c:pt idx="142">
                  <c:v>6.5862498648091332</c:v>
                </c:pt>
                <c:pt idx="143">
                  <c:v>6.6116929740883723</c:v>
                </c:pt>
                <c:pt idx="144">
                  <c:v>6.6124588692239659</c:v>
                </c:pt>
                <c:pt idx="145">
                  <c:v>6.6572051356730544</c:v>
                </c:pt>
                <c:pt idx="146">
                  <c:v>6.6651002619838042</c:v>
                </c:pt>
                <c:pt idx="147">
                  <c:v>6.7595493388836978</c:v>
                </c:pt>
                <c:pt idx="148">
                  <c:v>6.7739401916781805</c:v>
                </c:pt>
                <c:pt idx="149">
                  <c:v>6.789552659199952</c:v>
                </c:pt>
                <c:pt idx="150">
                  <c:v>6.8017087460378267</c:v>
                </c:pt>
                <c:pt idx="151">
                  <c:v>6.8039759418645023</c:v>
                </c:pt>
                <c:pt idx="152">
                  <c:v>6.8049709826306533</c:v>
                </c:pt>
                <c:pt idx="153">
                  <c:v>6.8112211351707455</c:v>
                </c:pt>
                <c:pt idx="154">
                  <c:v>6.8124334482276652</c:v>
                </c:pt>
                <c:pt idx="155">
                  <c:v>6.8182218009708411</c:v>
                </c:pt>
                <c:pt idx="156">
                  <c:v>6.8314828171010991</c:v>
                </c:pt>
                <c:pt idx="157">
                  <c:v>6.8513966452412198</c:v>
                </c:pt>
                <c:pt idx="158">
                  <c:v>6.8706482278810377</c:v>
                </c:pt>
                <c:pt idx="159">
                  <c:v>6.8723785603791541</c:v>
                </c:pt>
                <c:pt idx="160">
                  <c:v>6.8963904040131894</c:v>
                </c:pt>
                <c:pt idx="161">
                  <c:v>6.8991974239517706</c:v>
                </c:pt>
                <c:pt idx="162">
                  <c:v>6.8999378852861959</c:v>
                </c:pt>
                <c:pt idx="163">
                  <c:v>6.9028392176189097</c:v>
                </c:pt>
                <c:pt idx="164">
                  <c:v>6.9157850964757959</c:v>
                </c:pt>
                <c:pt idx="165">
                  <c:v>6.9158524325297179</c:v>
                </c:pt>
                <c:pt idx="166">
                  <c:v>6.9528001410196421</c:v>
                </c:pt>
                <c:pt idx="167">
                  <c:v>6.9710071988357054</c:v>
                </c:pt>
                <c:pt idx="168">
                  <c:v>6.9791826607156171</c:v>
                </c:pt>
                <c:pt idx="169">
                  <c:v>6.9957246390449352</c:v>
                </c:pt>
                <c:pt idx="170">
                  <c:v>7.0287366475948581</c:v>
                </c:pt>
                <c:pt idx="171">
                  <c:v>7.0425680317594974</c:v>
                </c:pt>
                <c:pt idx="172">
                  <c:v>7.0613724848557222</c:v>
                </c:pt>
                <c:pt idx="173">
                  <c:v>7.0634171544755375</c:v>
                </c:pt>
                <c:pt idx="174">
                  <c:v>7.0805864770627398</c:v>
                </c:pt>
                <c:pt idx="175">
                  <c:v>7.09514858520415</c:v>
                </c:pt>
                <c:pt idx="176">
                  <c:v>7.0997274385185527</c:v>
                </c:pt>
                <c:pt idx="177">
                  <c:v>7.1054249672516967</c:v>
                </c:pt>
                <c:pt idx="178">
                  <c:v>7.1386472961631462</c:v>
                </c:pt>
                <c:pt idx="179">
                  <c:v>7.1540087456136217</c:v>
                </c:pt>
                <c:pt idx="180">
                  <c:v>7.1609113788889385</c:v>
                </c:pt>
                <c:pt idx="181">
                  <c:v>7.2258378681501405</c:v>
                </c:pt>
                <c:pt idx="182">
                  <c:v>7.2366714672183932</c:v>
                </c:pt>
                <c:pt idx="183">
                  <c:v>7.2476888455104778</c:v>
                </c:pt>
                <c:pt idx="184">
                  <c:v>7.2479898851239177</c:v>
                </c:pt>
                <c:pt idx="185">
                  <c:v>7.2971192107339782</c:v>
                </c:pt>
                <c:pt idx="186">
                  <c:v>7.2995911061356775</c:v>
                </c:pt>
                <c:pt idx="187">
                  <c:v>7.3196105358558032</c:v>
                </c:pt>
                <c:pt idx="188">
                  <c:v>7.3252809403517176</c:v>
                </c:pt>
                <c:pt idx="189">
                  <c:v>7.3336055302827443</c:v>
                </c:pt>
                <c:pt idx="190">
                  <c:v>7.3342301016230707</c:v>
                </c:pt>
                <c:pt idx="191">
                  <c:v>7.3379563813516882</c:v>
                </c:pt>
                <c:pt idx="192">
                  <c:v>7.3461408795698535</c:v>
                </c:pt>
                <c:pt idx="193">
                  <c:v>7.3466699405292921</c:v>
                </c:pt>
                <c:pt idx="194">
                  <c:v>7.3745390349046573</c:v>
                </c:pt>
                <c:pt idx="195">
                  <c:v>7.4277762281449746</c:v>
                </c:pt>
                <c:pt idx="196">
                  <c:v>7.430533243961122</c:v>
                </c:pt>
                <c:pt idx="197">
                  <c:v>7.4613220265669291</c:v>
                </c:pt>
                <c:pt idx="198">
                  <c:v>7.4667432045782629</c:v>
                </c:pt>
                <c:pt idx="199">
                  <c:v>7.4873774715254005</c:v>
                </c:pt>
                <c:pt idx="200">
                  <c:v>7.5153067521826067</c:v>
                </c:pt>
                <c:pt idx="201">
                  <c:v>7.5227991427570817</c:v>
                </c:pt>
                <c:pt idx="202">
                  <c:v>7.5335427753063566</c:v>
                </c:pt>
                <c:pt idx="203">
                  <c:v>7.5385286374906144</c:v>
                </c:pt>
                <c:pt idx="204">
                  <c:v>7.5539847430229088</c:v>
                </c:pt>
                <c:pt idx="205">
                  <c:v>7.5641997376275327</c:v>
                </c:pt>
                <c:pt idx="206">
                  <c:v>7.5672087590927841</c:v>
                </c:pt>
                <c:pt idx="207">
                  <c:v>7.5698476093872937</c:v>
                </c:pt>
                <c:pt idx="208">
                  <c:v>7.5702591236918249</c:v>
                </c:pt>
                <c:pt idx="209">
                  <c:v>7.5777201424132787</c:v>
                </c:pt>
                <c:pt idx="210">
                  <c:v>7.5995549125045656</c:v>
                </c:pt>
                <c:pt idx="211">
                  <c:v>7.6040436008099839</c:v>
                </c:pt>
                <c:pt idx="212">
                  <c:v>7.6198517743196525</c:v>
                </c:pt>
                <c:pt idx="213">
                  <c:v>7.6256735107787819</c:v>
                </c:pt>
                <c:pt idx="214">
                  <c:v>7.6343673349605634</c:v>
                </c:pt>
                <c:pt idx="215">
                  <c:v>7.6371044111260851</c:v>
                </c:pt>
                <c:pt idx="216">
                  <c:v>7.6571914277683089</c:v>
                </c:pt>
                <c:pt idx="217">
                  <c:v>7.6621735604995997</c:v>
                </c:pt>
                <c:pt idx="218">
                  <c:v>7.6697017287269933</c:v>
                </c:pt>
                <c:pt idx="219">
                  <c:v>7.670161283869227</c:v>
                </c:pt>
                <c:pt idx="220">
                  <c:v>7.6728027840816786</c:v>
                </c:pt>
                <c:pt idx="221">
                  <c:v>7.6775139970351489</c:v>
                </c:pt>
                <c:pt idx="222">
                  <c:v>7.6791615080735163</c:v>
                </c:pt>
                <c:pt idx="223">
                  <c:v>7.7024094830695429</c:v>
                </c:pt>
                <c:pt idx="224">
                  <c:v>7.7028916603183006</c:v>
                </c:pt>
                <c:pt idx="225">
                  <c:v>7.7067194006221218</c:v>
                </c:pt>
                <c:pt idx="226">
                  <c:v>7.7185940058664482</c:v>
                </c:pt>
                <c:pt idx="227">
                  <c:v>7.7229132541626857</c:v>
                </c:pt>
                <c:pt idx="228">
                  <c:v>7.7249108665372646</c:v>
                </c:pt>
                <c:pt idx="229">
                  <c:v>7.7253275248962385</c:v>
                </c:pt>
                <c:pt idx="230">
                  <c:v>7.7299910104678506</c:v>
                </c:pt>
                <c:pt idx="231">
                  <c:v>7.7427394685634194</c:v>
                </c:pt>
                <c:pt idx="232">
                  <c:v>7.7677430167930233</c:v>
                </c:pt>
                <c:pt idx="233">
                  <c:v>7.7788430266116517</c:v>
                </c:pt>
                <c:pt idx="234">
                  <c:v>7.7805917707968213</c:v>
                </c:pt>
                <c:pt idx="235">
                  <c:v>7.7876097076533863</c:v>
                </c:pt>
                <c:pt idx="236">
                  <c:v>7.7892000994331561</c:v>
                </c:pt>
                <c:pt idx="237">
                  <c:v>7.7928893248318332</c:v>
                </c:pt>
                <c:pt idx="238">
                  <c:v>7.7947431928972115</c:v>
                </c:pt>
                <c:pt idx="239">
                  <c:v>7.7963156966609866</c:v>
                </c:pt>
                <c:pt idx="240">
                  <c:v>7.8003108714311669</c:v>
                </c:pt>
                <c:pt idx="241">
                  <c:v>7.8075481312623474</c:v>
                </c:pt>
                <c:pt idx="242">
                  <c:v>7.8541254308575486</c:v>
                </c:pt>
                <c:pt idx="243">
                  <c:v>7.8612262468465026</c:v>
                </c:pt>
                <c:pt idx="244">
                  <c:v>7.8620859555074336</c:v>
                </c:pt>
                <c:pt idx="245">
                  <c:v>7.8719342129904835</c:v>
                </c:pt>
                <c:pt idx="246">
                  <c:v>7.8745729164348752</c:v>
                </c:pt>
                <c:pt idx="247">
                  <c:v>7.8757099616054838</c:v>
                </c:pt>
                <c:pt idx="248">
                  <c:v>7.877136017068187</c:v>
                </c:pt>
                <c:pt idx="249">
                  <c:v>7.8924599439347336</c:v>
                </c:pt>
                <c:pt idx="250">
                  <c:v>7.913718399422276</c:v>
                </c:pt>
                <c:pt idx="251">
                  <c:v>7.9240101159696827</c:v>
                </c:pt>
                <c:pt idx="252">
                  <c:v>7.9281900880294565</c:v>
                </c:pt>
                <c:pt idx="253">
                  <c:v>7.9486733846497284</c:v>
                </c:pt>
                <c:pt idx="254">
                  <c:v>7.9586021034319296</c:v>
                </c:pt>
                <c:pt idx="255">
                  <c:v>7.9833479630185682</c:v>
                </c:pt>
                <c:pt idx="256">
                  <c:v>7.9839775865232951</c:v>
                </c:pt>
                <c:pt idx="257">
                  <c:v>7.991117364799539</c:v>
                </c:pt>
                <c:pt idx="258">
                  <c:v>8.0053913866371111</c:v>
                </c:pt>
                <c:pt idx="259">
                  <c:v>8.0259137966507534</c:v>
                </c:pt>
                <c:pt idx="260">
                  <c:v>8.0279058519106314</c:v>
                </c:pt>
                <c:pt idx="261">
                  <c:v>8.0346150968749548</c:v>
                </c:pt>
                <c:pt idx="262">
                  <c:v>8.0376281352965844</c:v>
                </c:pt>
                <c:pt idx="263">
                  <c:v>8.038794097659288</c:v>
                </c:pt>
                <c:pt idx="264">
                  <c:v>8.0496448353663581</c:v>
                </c:pt>
                <c:pt idx="265">
                  <c:v>8.053660404694698</c:v>
                </c:pt>
                <c:pt idx="266">
                  <c:v>8.0565172367227174</c:v>
                </c:pt>
                <c:pt idx="267">
                  <c:v>8.0585024970863639</c:v>
                </c:pt>
                <c:pt idx="268">
                  <c:v>8.0605338334320802</c:v>
                </c:pt>
                <c:pt idx="269">
                  <c:v>8.0731701292497675</c:v>
                </c:pt>
                <c:pt idx="270">
                  <c:v>8.0760377959380065</c:v>
                </c:pt>
                <c:pt idx="271">
                  <c:v>8.0770153212661153</c:v>
                </c:pt>
                <c:pt idx="272">
                  <c:v>8.0812966172784328</c:v>
                </c:pt>
                <c:pt idx="273">
                  <c:v>8.0930376568252278</c:v>
                </c:pt>
                <c:pt idx="274">
                  <c:v>8.0950729899406788</c:v>
                </c:pt>
                <c:pt idx="275">
                  <c:v>8.1197369558986594</c:v>
                </c:pt>
                <c:pt idx="276">
                  <c:v>8.1228010074883858</c:v>
                </c:pt>
                <c:pt idx="277">
                  <c:v>8.1605471627613007</c:v>
                </c:pt>
                <c:pt idx="278">
                  <c:v>8.1687315003831991</c:v>
                </c:pt>
                <c:pt idx="279">
                  <c:v>8.1776347220162489</c:v>
                </c:pt>
                <c:pt idx="280">
                  <c:v>8.1803467351766095</c:v>
                </c:pt>
                <c:pt idx="281">
                  <c:v>8.1809873476041108</c:v>
                </c:pt>
                <c:pt idx="282">
                  <c:v>8.1841801014915827</c:v>
                </c:pt>
                <c:pt idx="283">
                  <c:v>8.1921140767196796</c:v>
                </c:pt>
                <c:pt idx="284">
                  <c:v>8.1929481128677217</c:v>
                </c:pt>
                <c:pt idx="285">
                  <c:v>8.1940453977056507</c:v>
                </c:pt>
                <c:pt idx="286">
                  <c:v>8.2003704423298736</c:v>
                </c:pt>
                <c:pt idx="287">
                  <c:v>8.2332591568230242</c:v>
                </c:pt>
                <c:pt idx="288">
                  <c:v>8.2365926286330886</c:v>
                </c:pt>
                <c:pt idx="289">
                  <c:v>8.2373423010484483</c:v>
                </c:pt>
                <c:pt idx="290">
                  <c:v>8.2424597992750677</c:v>
                </c:pt>
                <c:pt idx="291">
                  <c:v>8.2435175307410624</c:v>
                </c:pt>
                <c:pt idx="292">
                  <c:v>8.2492666090316007</c:v>
                </c:pt>
                <c:pt idx="293">
                  <c:v>8.2694894578404163</c:v>
                </c:pt>
                <c:pt idx="294">
                  <c:v>8.2854415704127451</c:v>
                </c:pt>
                <c:pt idx="295">
                  <c:v>8.2910796204966317</c:v>
                </c:pt>
                <c:pt idx="296">
                  <c:v>8.2975208889179122</c:v>
                </c:pt>
                <c:pt idx="297">
                  <c:v>8.2983897264283506</c:v>
                </c:pt>
                <c:pt idx="298">
                  <c:v>8.3101417483059219</c:v>
                </c:pt>
                <c:pt idx="299">
                  <c:v>8.3238893351705201</c:v>
                </c:pt>
                <c:pt idx="300">
                  <c:v>8.330898720076652</c:v>
                </c:pt>
                <c:pt idx="301">
                  <c:v>8.3388048496055518</c:v>
                </c:pt>
                <c:pt idx="302">
                  <c:v>8.3447633466967837</c:v>
                </c:pt>
                <c:pt idx="303">
                  <c:v>8.3520650921007658</c:v>
                </c:pt>
                <c:pt idx="304">
                  <c:v>8.3592548746504711</c:v>
                </c:pt>
                <c:pt idx="305">
                  <c:v>8.3634454286270667</c:v>
                </c:pt>
                <c:pt idx="306">
                  <c:v>8.3664548040108535</c:v>
                </c:pt>
                <c:pt idx="307">
                  <c:v>8.3802737268312271</c:v>
                </c:pt>
                <c:pt idx="308">
                  <c:v>8.3947059595082276</c:v>
                </c:pt>
                <c:pt idx="309">
                  <c:v>8.4026896835071625</c:v>
                </c:pt>
                <c:pt idx="310">
                  <c:v>8.4105508380690939</c:v>
                </c:pt>
                <c:pt idx="311">
                  <c:v>8.411171375230488</c:v>
                </c:pt>
                <c:pt idx="312">
                  <c:v>8.4146811061209554</c:v>
                </c:pt>
                <c:pt idx="313">
                  <c:v>8.4196721185631969</c:v>
                </c:pt>
                <c:pt idx="314">
                  <c:v>8.4230701976490749</c:v>
                </c:pt>
                <c:pt idx="315">
                  <c:v>8.4264070568136429</c:v>
                </c:pt>
                <c:pt idx="316">
                  <c:v>8.4296200414704145</c:v>
                </c:pt>
                <c:pt idx="317">
                  <c:v>8.4380489365621578</c:v>
                </c:pt>
                <c:pt idx="318">
                  <c:v>8.4888113917509003</c:v>
                </c:pt>
                <c:pt idx="319">
                  <c:v>8.4896740618440063</c:v>
                </c:pt>
                <c:pt idx="320">
                  <c:v>8.5006732917973427</c:v>
                </c:pt>
                <c:pt idx="321">
                  <c:v>8.5024213123023884</c:v>
                </c:pt>
                <c:pt idx="322">
                  <c:v>8.5150612717139005</c:v>
                </c:pt>
                <c:pt idx="323">
                  <c:v>8.5236773983939251</c:v>
                </c:pt>
                <c:pt idx="324">
                  <c:v>8.5252897118115882</c:v>
                </c:pt>
                <c:pt idx="325">
                  <c:v>8.5299156044320448</c:v>
                </c:pt>
                <c:pt idx="326">
                  <c:v>8.5305647431430494</c:v>
                </c:pt>
                <c:pt idx="327">
                  <c:v>8.5321997622401433</c:v>
                </c:pt>
                <c:pt idx="328">
                  <c:v>8.5353769006304177</c:v>
                </c:pt>
                <c:pt idx="329">
                  <c:v>8.540063044198325</c:v>
                </c:pt>
                <c:pt idx="330">
                  <c:v>8.5417417849420616</c:v>
                </c:pt>
                <c:pt idx="331">
                  <c:v>8.5581052948433083</c:v>
                </c:pt>
                <c:pt idx="332">
                  <c:v>8.5618193935375029</c:v>
                </c:pt>
                <c:pt idx="333">
                  <c:v>8.5673803844041601</c:v>
                </c:pt>
                <c:pt idx="334">
                  <c:v>8.5678393742937686</c:v>
                </c:pt>
                <c:pt idx="335">
                  <c:v>8.5723867574950603</c:v>
                </c:pt>
                <c:pt idx="336">
                  <c:v>8.5967739673000914</c:v>
                </c:pt>
                <c:pt idx="337">
                  <c:v>8.6120006083777501</c:v>
                </c:pt>
                <c:pt idx="338">
                  <c:v>8.6186353349088005</c:v>
                </c:pt>
                <c:pt idx="339">
                  <c:v>8.6397892023570417</c:v>
                </c:pt>
                <c:pt idx="340">
                  <c:v>8.6496579664467266</c:v>
                </c:pt>
                <c:pt idx="341">
                  <c:v>8.6541338279986633</c:v>
                </c:pt>
                <c:pt idx="342">
                  <c:v>8.6552393443536388</c:v>
                </c:pt>
                <c:pt idx="343">
                  <c:v>8.65568488777709</c:v>
                </c:pt>
                <c:pt idx="344">
                  <c:v>8.6663556184699999</c:v>
                </c:pt>
                <c:pt idx="345">
                  <c:v>8.6780849111644525</c:v>
                </c:pt>
                <c:pt idx="346">
                  <c:v>8.6816312885034925</c:v>
                </c:pt>
                <c:pt idx="347">
                  <c:v>8.6829354424378788</c:v>
                </c:pt>
                <c:pt idx="348">
                  <c:v>8.6942616288127361</c:v>
                </c:pt>
                <c:pt idx="349">
                  <c:v>8.694862553315696</c:v>
                </c:pt>
                <c:pt idx="350">
                  <c:v>8.7033875313513338</c:v>
                </c:pt>
                <c:pt idx="351">
                  <c:v>8.7153957488743625</c:v>
                </c:pt>
                <c:pt idx="352">
                  <c:v>8.7426433457410226</c:v>
                </c:pt>
                <c:pt idx="353">
                  <c:v>8.7602711100219839</c:v>
                </c:pt>
                <c:pt idx="354">
                  <c:v>8.7847393558340698</c:v>
                </c:pt>
                <c:pt idx="355">
                  <c:v>8.7941329694620567</c:v>
                </c:pt>
                <c:pt idx="356">
                  <c:v>8.7945763630691705</c:v>
                </c:pt>
                <c:pt idx="357">
                  <c:v>8.7964663611070488</c:v>
                </c:pt>
                <c:pt idx="358">
                  <c:v>8.8013052210123206</c:v>
                </c:pt>
                <c:pt idx="359">
                  <c:v>8.8225653401148225</c:v>
                </c:pt>
                <c:pt idx="360">
                  <c:v>8.8303687576967391</c:v>
                </c:pt>
                <c:pt idx="361">
                  <c:v>8.8369956779758692</c:v>
                </c:pt>
                <c:pt idx="362">
                  <c:v>8.8382870187076161</c:v>
                </c:pt>
                <c:pt idx="363">
                  <c:v>8.8405526726416994</c:v>
                </c:pt>
                <c:pt idx="364">
                  <c:v>8.8473178791158542</c:v>
                </c:pt>
                <c:pt idx="365">
                  <c:v>8.8495947273473519</c:v>
                </c:pt>
                <c:pt idx="366">
                  <c:v>8.8521761489994688</c:v>
                </c:pt>
                <c:pt idx="367">
                  <c:v>8.8568560186048817</c:v>
                </c:pt>
                <c:pt idx="368">
                  <c:v>8.8628021299085411</c:v>
                </c:pt>
                <c:pt idx="369">
                  <c:v>8.8641761755287796</c:v>
                </c:pt>
                <c:pt idx="370">
                  <c:v>8.8712656523009095</c:v>
                </c:pt>
                <c:pt idx="371">
                  <c:v>8.8790970145546098</c:v>
                </c:pt>
                <c:pt idx="372">
                  <c:v>8.8805070903821477</c:v>
                </c:pt>
                <c:pt idx="373">
                  <c:v>8.8981421899825293</c:v>
                </c:pt>
                <c:pt idx="374">
                  <c:v>8.9065061054808456</c:v>
                </c:pt>
                <c:pt idx="375">
                  <c:v>8.9103200023817237</c:v>
                </c:pt>
                <c:pt idx="376">
                  <c:v>8.911070257625255</c:v>
                </c:pt>
                <c:pt idx="377">
                  <c:v>8.9200063100214813</c:v>
                </c:pt>
                <c:pt idx="378">
                  <c:v>8.9268573477925219</c:v>
                </c:pt>
                <c:pt idx="379">
                  <c:v>8.9379608844856513</c:v>
                </c:pt>
                <c:pt idx="380">
                  <c:v>8.9452439555394569</c:v>
                </c:pt>
                <c:pt idx="381">
                  <c:v>8.9500897368915009</c:v>
                </c:pt>
                <c:pt idx="382">
                  <c:v>8.9541049998793589</c:v>
                </c:pt>
                <c:pt idx="383">
                  <c:v>8.9591825544603907</c:v>
                </c:pt>
                <c:pt idx="384">
                  <c:v>8.966081929886812</c:v>
                </c:pt>
                <c:pt idx="385">
                  <c:v>8.9787596021416451</c:v>
                </c:pt>
                <c:pt idx="386">
                  <c:v>8.9827486091974791</c:v>
                </c:pt>
                <c:pt idx="387">
                  <c:v>8.9868230435112828</c:v>
                </c:pt>
                <c:pt idx="388">
                  <c:v>8.9886891891717475</c:v>
                </c:pt>
                <c:pt idx="389">
                  <c:v>8.9908807401411188</c:v>
                </c:pt>
                <c:pt idx="390">
                  <c:v>8.997634934603802</c:v>
                </c:pt>
                <c:pt idx="391">
                  <c:v>9.0108281746405439</c:v>
                </c:pt>
                <c:pt idx="392">
                  <c:v>9.0121362306237742</c:v>
                </c:pt>
                <c:pt idx="393">
                  <c:v>9.0142121577943435</c:v>
                </c:pt>
                <c:pt idx="394">
                  <c:v>9.0191336379151856</c:v>
                </c:pt>
                <c:pt idx="395">
                  <c:v>9.019148845629319</c:v>
                </c:pt>
                <c:pt idx="396">
                  <c:v>9.0201684949060077</c:v>
                </c:pt>
                <c:pt idx="397">
                  <c:v>9.0324381833031033</c:v>
                </c:pt>
                <c:pt idx="398">
                  <c:v>9.0326502398527069</c:v>
                </c:pt>
                <c:pt idx="399">
                  <c:v>9.036514197598212</c:v>
                </c:pt>
                <c:pt idx="400">
                  <c:v>9.0420616089281083</c:v>
                </c:pt>
                <c:pt idx="401">
                  <c:v>9.0463279150812994</c:v>
                </c:pt>
                <c:pt idx="402">
                  <c:v>9.0534367132697415</c:v>
                </c:pt>
                <c:pt idx="403">
                  <c:v>9.0535570931943994</c:v>
                </c:pt>
                <c:pt idx="404">
                  <c:v>9.0649893712527572</c:v>
                </c:pt>
                <c:pt idx="405">
                  <c:v>9.0652715323879516</c:v>
                </c:pt>
                <c:pt idx="406">
                  <c:v>9.0683861970758475</c:v>
                </c:pt>
                <c:pt idx="407">
                  <c:v>9.0685880380055632</c:v>
                </c:pt>
                <c:pt idx="408">
                  <c:v>9.0816605896641782</c:v>
                </c:pt>
                <c:pt idx="409">
                  <c:v>9.0953352795089337</c:v>
                </c:pt>
                <c:pt idx="410">
                  <c:v>9.1071382171991395</c:v>
                </c:pt>
                <c:pt idx="411">
                  <c:v>9.12512635970376</c:v>
                </c:pt>
                <c:pt idx="412">
                  <c:v>9.1283847820979904</c:v>
                </c:pt>
                <c:pt idx="413">
                  <c:v>9.1319604611184815</c:v>
                </c:pt>
                <c:pt idx="414">
                  <c:v>9.1345092839498996</c:v>
                </c:pt>
                <c:pt idx="415">
                  <c:v>9.1366795575477706</c:v>
                </c:pt>
                <c:pt idx="416">
                  <c:v>9.143205414175231</c:v>
                </c:pt>
                <c:pt idx="417">
                  <c:v>9.1441085366841435</c:v>
                </c:pt>
                <c:pt idx="418">
                  <c:v>9.1468665815066181</c:v>
                </c:pt>
                <c:pt idx="419">
                  <c:v>9.1480884129850253</c:v>
                </c:pt>
                <c:pt idx="420">
                  <c:v>9.1505995194945804</c:v>
                </c:pt>
                <c:pt idx="421">
                  <c:v>9.1666069725648711</c:v>
                </c:pt>
                <c:pt idx="422">
                  <c:v>9.1714158363341713</c:v>
                </c:pt>
                <c:pt idx="423">
                  <c:v>9.174075026820022</c:v>
                </c:pt>
                <c:pt idx="424">
                  <c:v>9.1783350755764808</c:v>
                </c:pt>
                <c:pt idx="425">
                  <c:v>9.1793587235045706</c:v>
                </c:pt>
                <c:pt idx="426">
                  <c:v>9.1798902421161905</c:v>
                </c:pt>
                <c:pt idx="427">
                  <c:v>9.1816597104877218</c:v>
                </c:pt>
                <c:pt idx="428">
                  <c:v>9.189570569604248</c:v>
                </c:pt>
                <c:pt idx="429">
                  <c:v>9.1918550682033775</c:v>
                </c:pt>
                <c:pt idx="430">
                  <c:v>9.1971450446820988</c:v>
                </c:pt>
                <c:pt idx="431">
                  <c:v>9.2005205440662792</c:v>
                </c:pt>
                <c:pt idx="432">
                  <c:v>9.2008903156755668</c:v>
                </c:pt>
                <c:pt idx="433">
                  <c:v>9.2268314568569334</c:v>
                </c:pt>
                <c:pt idx="434">
                  <c:v>9.227127591369424</c:v>
                </c:pt>
                <c:pt idx="435">
                  <c:v>9.231939247707512</c:v>
                </c:pt>
                <c:pt idx="436">
                  <c:v>9.2322663037650763</c:v>
                </c:pt>
                <c:pt idx="437">
                  <c:v>9.238988381642649</c:v>
                </c:pt>
                <c:pt idx="438">
                  <c:v>9.2420199989845528</c:v>
                </c:pt>
                <c:pt idx="439">
                  <c:v>9.245867479287174</c:v>
                </c:pt>
                <c:pt idx="440">
                  <c:v>9.2505412928145709</c:v>
                </c:pt>
                <c:pt idx="441">
                  <c:v>9.253461042886185</c:v>
                </c:pt>
                <c:pt idx="442">
                  <c:v>9.2632210118786862</c:v>
                </c:pt>
                <c:pt idx="443">
                  <c:v>9.2646360203157947</c:v>
                </c:pt>
                <c:pt idx="444">
                  <c:v>9.2761852459228269</c:v>
                </c:pt>
                <c:pt idx="445">
                  <c:v>9.2863674768142772</c:v>
                </c:pt>
                <c:pt idx="446">
                  <c:v>9.2902584152271466</c:v>
                </c:pt>
                <c:pt idx="447">
                  <c:v>9.2957911267111868</c:v>
                </c:pt>
                <c:pt idx="448">
                  <c:v>9.2959984832945626</c:v>
                </c:pt>
                <c:pt idx="449">
                  <c:v>9.2999373999935262</c:v>
                </c:pt>
                <c:pt idx="450">
                  <c:v>9.3072928872585479</c:v>
                </c:pt>
                <c:pt idx="451">
                  <c:v>9.3098737642717833</c:v>
                </c:pt>
                <c:pt idx="452">
                  <c:v>9.3115713037493997</c:v>
                </c:pt>
                <c:pt idx="453">
                  <c:v>9.3170932014268981</c:v>
                </c:pt>
                <c:pt idx="454">
                  <c:v>9.3202117799443052</c:v>
                </c:pt>
                <c:pt idx="455">
                  <c:v>9.3245573770732957</c:v>
                </c:pt>
                <c:pt idx="456">
                  <c:v>9.3362988935733924</c:v>
                </c:pt>
                <c:pt idx="457">
                  <c:v>9.3370839173340983</c:v>
                </c:pt>
                <c:pt idx="458">
                  <c:v>9.3410577421476351</c:v>
                </c:pt>
                <c:pt idx="459">
                  <c:v>9.3413323545093636</c:v>
                </c:pt>
                <c:pt idx="460">
                  <c:v>9.3414029672737691</c:v>
                </c:pt>
                <c:pt idx="461">
                  <c:v>9.3489900690895134</c:v>
                </c:pt>
                <c:pt idx="462">
                  <c:v>9.3546205004371892</c:v>
                </c:pt>
                <c:pt idx="463">
                  <c:v>9.3549807840928558</c:v>
                </c:pt>
                <c:pt idx="464">
                  <c:v>9.3600016266454809</c:v>
                </c:pt>
                <c:pt idx="465">
                  <c:v>9.3652029906140584</c:v>
                </c:pt>
                <c:pt idx="466">
                  <c:v>9.3667073284439422</c:v>
                </c:pt>
                <c:pt idx="467">
                  <c:v>9.3680361532588599</c:v>
                </c:pt>
                <c:pt idx="468">
                  <c:v>9.3694319897932292</c:v>
                </c:pt>
                <c:pt idx="469">
                  <c:v>9.3699733429691641</c:v>
                </c:pt>
                <c:pt idx="470">
                  <c:v>9.3709369273743839</c:v>
                </c:pt>
                <c:pt idx="471">
                  <c:v>9.3755539603499329</c:v>
                </c:pt>
                <c:pt idx="472">
                  <c:v>9.3836578097467118</c:v>
                </c:pt>
                <c:pt idx="473">
                  <c:v>9.3883046981044771</c:v>
                </c:pt>
                <c:pt idx="474">
                  <c:v>9.3915070429963468</c:v>
                </c:pt>
                <c:pt idx="475">
                  <c:v>9.3946068717164692</c:v>
                </c:pt>
                <c:pt idx="476">
                  <c:v>9.4079101704996706</c:v>
                </c:pt>
                <c:pt idx="477">
                  <c:v>9.4091633234789871</c:v>
                </c:pt>
                <c:pt idx="478">
                  <c:v>9.4174020841670654</c:v>
                </c:pt>
                <c:pt idx="479">
                  <c:v>9.4282892011162058</c:v>
                </c:pt>
                <c:pt idx="480">
                  <c:v>9.4350334630214654</c:v>
                </c:pt>
                <c:pt idx="481">
                  <c:v>9.4415167539295375</c:v>
                </c:pt>
                <c:pt idx="482">
                  <c:v>9.4488627557648197</c:v>
                </c:pt>
                <c:pt idx="483">
                  <c:v>9.450671075998315</c:v>
                </c:pt>
                <c:pt idx="484">
                  <c:v>9.460257439025078</c:v>
                </c:pt>
                <c:pt idx="485">
                  <c:v>9.4674032317291221</c:v>
                </c:pt>
                <c:pt idx="486">
                  <c:v>9.4728956194378107</c:v>
                </c:pt>
                <c:pt idx="487">
                  <c:v>9.4789309140571518</c:v>
                </c:pt>
                <c:pt idx="488">
                  <c:v>9.4816397213840666</c:v>
                </c:pt>
                <c:pt idx="489">
                  <c:v>9.4857888333003206</c:v>
                </c:pt>
                <c:pt idx="490">
                  <c:v>9.494569421633468</c:v>
                </c:pt>
                <c:pt idx="491">
                  <c:v>9.4973536661541029</c:v>
                </c:pt>
                <c:pt idx="492">
                  <c:v>9.4985606994740941</c:v>
                </c:pt>
                <c:pt idx="493">
                  <c:v>9.5005017942400656</c:v>
                </c:pt>
                <c:pt idx="494">
                  <c:v>9.5044405491763566</c:v>
                </c:pt>
                <c:pt idx="495">
                  <c:v>9.5172969055346481</c:v>
                </c:pt>
                <c:pt idx="496">
                  <c:v>9.5240747835872543</c:v>
                </c:pt>
                <c:pt idx="497">
                  <c:v>9.5287072822046603</c:v>
                </c:pt>
                <c:pt idx="498">
                  <c:v>9.5328351071105999</c:v>
                </c:pt>
                <c:pt idx="499">
                  <c:v>9.5337061984270228</c:v>
                </c:pt>
                <c:pt idx="500">
                  <c:v>9.5342815623668304</c:v>
                </c:pt>
                <c:pt idx="501">
                  <c:v>9.5604094116708609</c:v>
                </c:pt>
                <c:pt idx="502">
                  <c:v>9.5718248821871423</c:v>
                </c:pt>
                <c:pt idx="503">
                  <c:v>9.6036602883355791</c:v>
                </c:pt>
                <c:pt idx="504">
                  <c:v>9.6267505070219084</c:v>
                </c:pt>
                <c:pt idx="505">
                  <c:v>9.6446832213404345</c:v>
                </c:pt>
                <c:pt idx="506">
                  <c:v>9.6503095983868636</c:v>
                </c:pt>
                <c:pt idx="507">
                  <c:v>9.651562514943782</c:v>
                </c:pt>
                <c:pt idx="508">
                  <c:v>9.6542881631214357</c:v>
                </c:pt>
                <c:pt idx="509">
                  <c:v>9.6575918858457293</c:v>
                </c:pt>
                <c:pt idx="510">
                  <c:v>9.6652633009160152</c:v>
                </c:pt>
                <c:pt idx="511">
                  <c:v>9.6657526928043751</c:v>
                </c:pt>
                <c:pt idx="512">
                  <c:v>9.6680614885931941</c:v>
                </c:pt>
                <c:pt idx="513">
                  <c:v>9.6732906532255178</c:v>
                </c:pt>
                <c:pt idx="514">
                  <c:v>9.6738016706926047</c:v>
                </c:pt>
                <c:pt idx="515">
                  <c:v>9.6751462539097304</c:v>
                </c:pt>
                <c:pt idx="516">
                  <c:v>9.6768526867326727</c:v>
                </c:pt>
                <c:pt idx="517">
                  <c:v>9.6813952540398294</c:v>
                </c:pt>
                <c:pt idx="518">
                  <c:v>9.6857059660368954</c:v>
                </c:pt>
                <c:pt idx="519">
                  <c:v>9.6942488098719153</c:v>
                </c:pt>
                <c:pt idx="520">
                  <c:v>9.6947986437499249</c:v>
                </c:pt>
                <c:pt idx="521">
                  <c:v>9.7022038648988982</c:v>
                </c:pt>
                <c:pt idx="522">
                  <c:v>9.7037707381300038</c:v>
                </c:pt>
                <c:pt idx="523">
                  <c:v>9.7104734785482556</c:v>
                </c:pt>
                <c:pt idx="524">
                  <c:v>9.7107010330491725</c:v>
                </c:pt>
                <c:pt idx="525">
                  <c:v>9.7248050469888021</c:v>
                </c:pt>
                <c:pt idx="526">
                  <c:v>9.7465240093694234</c:v>
                </c:pt>
                <c:pt idx="527">
                  <c:v>9.7708859368853567</c:v>
                </c:pt>
                <c:pt idx="528">
                  <c:v>9.7763936875933553</c:v>
                </c:pt>
                <c:pt idx="529">
                  <c:v>9.7774506933084471</c:v>
                </c:pt>
                <c:pt idx="530">
                  <c:v>9.7775354896047695</c:v>
                </c:pt>
                <c:pt idx="531">
                  <c:v>9.7839114480350986</c:v>
                </c:pt>
                <c:pt idx="532">
                  <c:v>9.7982140671668301</c:v>
                </c:pt>
                <c:pt idx="533">
                  <c:v>9.8013302697006051</c:v>
                </c:pt>
                <c:pt idx="534">
                  <c:v>9.8024990963031193</c:v>
                </c:pt>
                <c:pt idx="535">
                  <c:v>9.8042033464391896</c:v>
                </c:pt>
                <c:pt idx="536">
                  <c:v>9.8075790829591512</c:v>
                </c:pt>
                <c:pt idx="537">
                  <c:v>9.8158380306357103</c:v>
                </c:pt>
                <c:pt idx="538">
                  <c:v>9.8183230724599149</c:v>
                </c:pt>
                <c:pt idx="539">
                  <c:v>9.8287282344744451</c:v>
                </c:pt>
                <c:pt idx="540">
                  <c:v>9.8353087214411836</c:v>
                </c:pt>
                <c:pt idx="541">
                  <c:v>9.8452720705658017</c:v>
                </c:pt>
                <c:pt idx="542">
                  <c:v>9.8567923590891073</c:v>
                </c:pt>
                <c:pt idx="543">
                  <c:v>9.8598231788491901</c:v>
                </c:pt>
                <c:pt idx="544">
                  <c:v>9.8663214730465914</c:v>
                </c:pt>
                <c:pt idx="545">
                  <c:v>9.8667654673474985</c:v>
                </c:pt>
                <c:pt idx="546">
                  <c:v>9.871040468056604</c:v>
                </c:pt>
                <c:pt idx="547">
                  <c:v>9.8734013746775808</c:v>
                </c:pt>
                <c:pt idx="548">
                  <c:v>9.8736378021892044</c:v>
                </c:pt>
                <c:pt idx="549">
                  <c:v>9.8741497625212205</c:v>
                </c:pt>
                <c:pt idx="550">
                  <c:v>9.8772368255037541</c:v>
                </c:pt>
                <c:pt idx="551">
                  <c:v>9.878361740555281</c:v>
                </c:pt>
                <c:pt idx="552">
                  <c:v>9.8849845776947394</c:v>
                </c:pt>
                <c:pt idx="553">
                  <c:v>9.8929391209177222</c:v>
                </c:pt>
                <c:pt idx="554">
                  <c:v>9.8999456265508634</c:v>
                </c:pt>
                <c:pt idx="555">
                  <c:v>9.9039784215087021</c:v>
                </c:pt>
                <c:pt idx="556">
                  <c:v>9.9090337200562395</c:v>
                </c:pt>
                <c:pt idx="557">
                  <c:v>9.9184542324468765</c:v>
                </c:pt>
                <c:pt idx="558">
                  <c:v>9.9189710125806467</c:v>
                </c:pt>
                <c:pt idx="559">
                  <c:v>9.9298169327325034</c:v>
                </c:pt>
                <c:pt idx="560">
                  <c:v>9.932771137522332</c:v>
                </c:pt>
                <c:pt idx="561">
                  <c:v>9.9353565785428906</c:v>
                </c:pt>
                <c:pt idx="562">
                  <c:v>9.9455253725340196</c:v>
                </c:pt>
                <c:pt idx="563">
                  <c:v>9.9477163253203322</c:v>
                </c:pt>
                <c:pt idx="564">
                  <c:v>9.9492157373940966</c:v>
                </c:pt>
                <c:pt idx="565">
                  <c:v>9.9522585302280913</c:v>
                </c:pt>
                <c:pt idx="566">
                  <c:v>9.9624743124772692</c:v>
                </c:pt>
                <c:pt idx="567">
                  <c:v>9.9646431297207236</c:v>
                </c:pt>
                <c:pt idx="568">
                  <c:v>9.9701075204714638</c:v>
                </c:pt>
                <c:pt idx="569">
                  <c:v>9.9717391872260741</c:v>
                </c:pt>
                <c:pt idx="570">
                  <c:v>9.9728031691515469</c:v>
                </c:pt>
                <c:pt idx="571">
                  <c:v>9.9771572831712625</c:v>
                </c:pt>
                <c:pt idx="572">
                  <c:v>9.9843145970300125</c:v>
                </c:pt>
                <c:pt idx="573">
                  <c:v>9.9953810854305765</c:v>
                </c:pt>
                <c:pt idx="574">
                  <c:v>9.9957585771975186</c:v>
                </c:pt>
                <c:pt idx="575">
                  <c:v>9.9967987251348784</c:v>
                </c:pt>
                <c:pt idx="576">
                  <c:v>9.9990517318508196</c:v>
                </c:pt>
                <c:pt idx="577">
                  <c:v>10.011402347362818</c:v>
                </c:pt>
                <c:pt idx="578">
                  <c:v>10.016318187256763</c:v>
                </c:pt>
                <c:pt idx="579">
                  <c:v>10.017896930908371</c:v>
                </c:pt>
                <c:pt idx="580">
                  <c:v>10.019989468531785</c:v>
                </c:pt>
                <c:pt idx="581">
                  <c:v>10.025930213102345</c:v>
                </c:pt>
                <c:pt idx="582">
                  <c:v>10.03794087476326</c:v>
                </c:pt>
                <c:pt idx="583">
                  <c:v>10.040036648181708</c:v>
                </c:pt>
                <c:pt idx="584">
                  <c:v>10.045048476164828</c:v>
                </c:pt>
                <c:pt idx="585">
                  <c:v>10.048472790820234</c:v>
                </c:pt>
                <c:pt idx="586">
                  <c:v>10.05395644959334</c:v>
                </c:pt>
                <c:pt idx="587">
                  <c:v>10.055406501320128</c:v>
                </c:pt>
                <c:pt idx="588">
                  <c:v>10.057499713629685</c:v>
                </c:pt>
                <c:pt idx="589">
                  <c:v>10.060405514350416</c:v>
                </c:pt>
                <c:pt idx="590">
                  <c:v>10.066858318150071</c:v>
                </c:pt>
                <c:pt idx="591">
                  <c:v>10.081298729916844</c:v>
                </c:pt>
                <c:pt idx="592">
                  <c:v>10.083267655842914</c:v>
                </c:pt>
                <c:pt idx="593">
                  <c:v>10.100710868580444</c:v>
                </c:pt>
                <c:pt idx="594">
                  <c:v>10.117166908072681</c:v>
                </c:pt>
                <c:pt idx="595">
                  <c:v>10.130442835840229</c:v>
                </c:pt>
                <c:pt idx="596">
                  <c:v>10.143769762952799</c:v>
                </c:pt>
                <c:pt idx="597">
                  <c:v>10.147271287917542</c:v>
                </c:pt>
                <c:pt idx="598">
                  <c:v>10.152428927114402</c:v>
                </c:pt>
                <c:pt idx="599">
                  <c:v>10.153000950114585</c:v>
                </c:pt>
                <c:pt idx="600">
                  <c:v>10.157821571985057</c:v>
                </c:pt>
                <c:pt idx="601">
                  <c:v>10.161471139228304</c:v>
                </c:pt>
                <c:pt idx="602">
                  <c:v>10.1672458659275</c:v>
                </c:pt>
                <c:pt idx="603">
                  <c:v>10.172936641340526</c:v>
                </c:pt>
                <c:pt idx="604">
                  <c:v>10.173318796980796</c:v>
                </c:pt>
                <c:pt idx="605">
                  <c:v>10.176563665768251</c:v>
                </c:pt>
                <c:pt idx="606">
                  <c:v>10.182706842394495</c:v>
                </c:pt>
                <c:pt idx="607">
                  <c:v>10.184540722325981</c:v>
                </c:pt>
                <c:pt idx="608">
                  <c:v>10.186409592812876</c:v>
                </c:pt>
                <c:pt idx="609">
                  <c:v>10.194332962707811</c:v>
                </c:pt>
                <c:pt idx="610">
                  <c:v>10.19714210773126</c:v>
                </c:pt>
                <c:pt idx="611">
                  <c:v>10.206299745504371</c:v>
                </c:pt>
                <c:pt idx="612">
                  <c:v>10.217011948904869</c:v>
                </c:pt>
                <c:pt idx="613">
                  <c:v>10.226366745933721</c:v>
                </c:pt>
                <c:pt idx="614">
                  <c:v>10.227622021858013</c:v>
                </c:pt>
                <c:pt idx="615">
                  <c:v>10.228535959723468</c:v>
                </c:pt>
                <c:pt idx="616">
                  <c:v>10.235933296785859</c:v>
                </c:pt>
                <c:pt idx="617">
                  <c:v>10.246741906163599</c:v>
                </c:pt>
                <c:pt idx="618">
                  <c:v>10.253030006173482</c:v>
                </c:pt>
                <c:pt idx="619">
                  <c:v>10.25427815183216</c:v>
                </c:pt>
                <c:pt idx="620">
                  <c:v>10.255954880634357</c:v>
                </c:pt>
                <c:pt idx="621">
                  <c:v>10.258853370507332</c:v>
                </c:pt>
                <c:pt idx="622">
                  <c:v>10.260585828344382</c:v>
                </c:pt>
                <c:pt idx="623">
                  <c:v>10.265530530840547</c:v>
                </c:pt>
                <c:pt idx="624">
                  <c:v>10.274272418041454</c:v>
                </c:pt>
                <c:pt idx="625">
                  <c:v>10.275751847576222</c:v>
                </c:pt>
                <c:pt idx="626">
                  <c:v>10.276242935634777</c:v>
                </c:pt>
                <c:pt idx="627">
                  <c:v>10.276568083287028</c:v>
                </c:pt>
                <c:pt idx="628">
                  <c:v>10.281175494953963</c:v>
                </c:pt>
                <c:pt idx="629">
                  <c:v>10.284929959696065</c:v>
                </c:pt>
                <c:pt idx="630">
                  <c:v>10.28933573004451</c:v>
                </c:pt>
                <c:pt idx="631">
                  <c:v>10.292076163126794</c:v>
                </c:pt>
                <c:pt idx="632">
                  <c:v>10.294131375749672</c:v>
                </c:pt>
                <c:pt idx="633">
                  <c:v>10.296165001370614</c:v>
                </c:pt>
                <c:pt idx="634">
                  <c:v>10.296462036865817</c:v>
                </c:pt>
                <c:pt idx="635">
                  <c:v>10.311538211139514</c:v>
                </c:pt>
                <c:pt idx="636">
                  <c:v>10.313594590837919</c:v>
                </c:pt>
                <c:pt idx="637">
                  <c:v>10.317679106802206</c:v>
                </c:pt>
                <c:pt idx="638">
                  <c:v>10.327261019950278</c:v>
                </c:pt>
                <c:pt idx="639">
                  <c:v>10.328323708327112</c:v>
                </c:pt>
                <c:pt idx="640">
                  <c:v>10.336881729183842</c:v>
                </c:pt>
                <c:pt idx="641">
                  <c:v>10.344120332730002</c:v>
                </c:pt>
                <c:pt idx="642">
                  <c:v>10.352314791465828</c:v>
                </c:pt>
                <c:pt idx="643">
                  <c:v>10.367450328116597</c:v>
                </c:pt>
                <c:pt idx="644">
                  <c:v>10.382209883953132</c:v>
                </c:pt>
                <c:pt idx="645">
                  <c:v>10.382932387960608</c:v>
                </c:pt>
                <c:pt idx="646">
                  <c:v>10.387348501795461</c:v>
                </c:pt>
                <c:pt idx="647">
                  <c:v>10.390813948419018</c:v>
                </c:pt>
                <c:pt idx="648">
                  <c:v>10.399700742675659</c:v>
                </c:pt>
                <c:pt idx="649">
                  <c:v>10.400916215491632</c:v>
                </c:pt>
                <c:pt idx="650">
                  <c:v>10.415117890703524</c:v>
                </c:pt>
                <c:pt idx="651">
                  <c:v>10.415611253042965</c:v>
                </c:pt>
                <c:pt idx="652">
                  <c:v>10.41766388325653</c:v>
                </c:pt>
                <c:pt idx="653">
                  <c:v>10.419135374417751</c:v>
                </c:pt>
                <c:pt idx="654">
                  <c:v>10.421655989519476</c:v>
                </c:pt>
                <c:pt idx="655">
                  <c:v>10.422090875555522</c:v>
                </c:pt>
                <c:pt idx="656">
                  <c:v>10.43085500128227</c:v>
                </c:pt>
                <c:pt idx="657">
                  <c:v>10.431677376606181</c:v>
                </c:pt>
                <c:pt idx="658">
                  <c:v>10.438448129063808</c:v>
                </c:pt>
                <c:pt idx="659">
                  <c:v>10.438495843128672</c:v>
                </c:pt>
                <c:pt idx="660">
                  <c:v>10.440740836030276</c:v>
                </c:pt>
                <c:pt idx="661">
                  <c:v>10.45745316845238</c:v>
                </c:pt>
                <c:pt idx="662">
                  <c:v>10.461150527225628</c:v>
                </c:pt>
                <c:pt idx="663">
                  <c:v>10.46143094907765</c:v>
                </c:pt>
                <c:pt idx="664">
                  <c:v>10.46144703405345</c:v>
                </c:pt>
                <c:pt idx="665">
                  <c:v>10.466833436586921</c:v>
                </c:pt>
                <c:pt idx="666">
                  <c:v>10.470335072162552</c:v>
                </c:pt>
                <c:pt idx="667">
                  <c:v>10.470367807728747</c:v>
                </c:pt>
                <c:pt idx="668">
                  <c:v>10.472636584698959</c:v>
                </c:pt>
                <c:pt idx="669">
                  <c:v>10.484478380633965</c:v>
                </c:pt>
                <c:pt idx="670">
                  <c:v>10.489781612114401</c:v>
                </c:pt>
                <c:pt idx="671">
                  <c:v>10.49324616104024</c:v>
                </c:pt>
                <c:pt idx="672">
                  <c:v>10.506659982842709</c:v>
                </c:pt>
                <c:pt idx="673">
                  <c:v>10.50894120542778</c:v>
                </c:pt>
                <c:pt idx="674">
                  <c:v>10.509312901058376</c:v>
                </c:pt>
                <c:pt idx="675">
                  <c:v>10.510935583755863</c:v>
                </c:pt>
                <c:pt idx="676">
                  <c:v>10.523280232899324</c:v>
                </c:pt>
                <c:pt idx="677">
                  <c:v>10.536678560827234</c:v>
                </c:pt>
                <c:pt idx="678">
                  <c:v>10.537843493853407</c:v>
                </c:pt>
                <c:pt idx="679">
                  <c:v>10.540287495236296</c:v>
                </c:pt>
                <c:pt idx="680">
                  <c:v>10.542320744627144</c:v>
                </c:pt>
                <c:pt idx="681">
                  <c:v>10.549955005445144</c:v>
                </c:pt>
                <c:pt idx="682">
                  <c:v>10.550259427928797</c:v>
                </c:pt>
                <c:pt idx="683">
                  <c:v>10.551377029473908</c:v>
                </c:pt>
                <c:pt idx="684">
                  <c:v>10.562457195229955</c:v>
                </c:pt>
                <c:pt idx="685">
                  <c:v>10.574678366843456</c:v>
                </c:pt>
                <c:pt idx="686">
                  <c:v>10.578570872369653</c:v>
                </c:pt>
                <c:pt idx="687">
                  <c:v>10.582998345132017</c:v>
                </c:pt>
                <c:pt idx="688">
                  <c:v>10.584852077487238</c:v>
                </c:pt>
                <c:pt idx="689">
                  <c:v>10.587692645552522</c:v>
                </c:pt>
                <c:pt idx="690">
                  <c:v>10.596338200506743</c:v>
                </c:pt>
                <c:pt idx="691">
                  <c:v>10.601082108474587</c:v>
                </c:pt>
                <c:pt idx="692">
                  <c:v>10.603719500102063</c:v>
                </c:pt>
                <c:pt idx="693">
                  <c:v>10.610331584151051</c:v>
                </c:pt>
                <c:pt idx="694">
                  <c:v>10.610855721439226</c:v>
                </c:pt>
                <c:pt idx="695">
                  <c:v>10.618393507172343</c:v>
                </c:pt>
                <c:pt idx="696">
                  <c:v>10.61851441277302</c:v>
                </c:pt>
                <c:pt idx="697">
                  <c:v>10.620620131320848</c:v>
                </c:pt>
                <c:pt idx="698">
                  <c:v>10.620955705442157</c:v>
                </c:pt>
                <c:pt idx="699">
                  <c:v>10.632589679889856</c:v>
                </c:pt>
                <c:pt idx="700">
                  <c:v>10.634306253566368</c:v>
                </c:pt>
                <c:pt idx="701">
                  <c:v>10.63543959863193</c:v>
                </c:pt>
                <c:pt idx="702">
                  <c:v>10.636873803071506</c:v>
                </c:pt>
                <c:pt idx="703">
                  <c:v>10.645424249001877</c:v>
                </c:pt>
                <c:pt idx="704">
                  <c:v>10.646728357487454</c:v>
                </c:pt>
                <c:pt idx="705">
                  <c:v>10.649619324381675</c:v>
                </c:pt>
                <c:pt idx="706">
                  <c:v>10.65404274334519</c:v>
                </c:pt>
                <c:pt idx="707">
                  <c:v>10.658155383074231</c:v>
                </c:pt>
                <c:pt idx="708">
                  <c:v>10.663069489640954</c:v>
                </c:pt>
                <c:pt idx="709">
                  <c:v>10.663825476262165</c:v>
                </c:pt>
                <c:pt idx="710">
                  <c:v>10.676985628008177</c:v>
                </c:pt>
                <c:pt idx="711">
                  <c:v>10.679502426727343</c:v>
                </c:pt>
                <c:pt idx="712">
                  <c:v>10.689600600538391</c:v>
                </c:pt>
                <c:pt idx="713">
                  <c:v>10.690984909805712</c:v>
                </c:pt>
                <c:pt idx="714">
                  <c:v>10.69830473436803</c:v>
                </c:pt>
                <c:pt idx="715">
                  <c:v>10.699319740630653</c:v>
                </c:pt>
                <c:pt idx="716">
                  <c:v>10.709728086762333</c:v>
                </c:pt>
                <c:pt idx="717">
                  <c:v>10.712586341359334</c:v>
                </c:pt>
                <c:pt idx="718">
                  <c:v>10.715724072048538</c:v>
                </c:pt>
                <c:pt idx="719">
                  <c:v>10.715912532944841</c:v>
                </c:pt>
                <c:pt idx="720">
                  <c:v>10.725767468095558</c:v>
                </c:pt>
                <c:pt idx="721">
                  <c:v>10.726539159210938</c:v>
                </c:pt>
                <c:pt idx="722">
                  <c:v>10.729717652422142</c:v>
                </c:pt>
                <c:pt idx="723">
                  <c:v>10.737265762792916</c:v>
                </c:pt>
                <c:pt idx="724">
                  <c:v>10.741516494118766</c:v>
                </c:pt>
                <c:pt idx="725">
                  <c:v>10.744925387125523</c:v>
                </c:pt>
                <c:pt idx="726">
                  <c:v>10.746356968727058</c:v>
                </c:pt>
                <c:pt idx="727">
                  <c:v>10.753664328851274</c:v>
                </c:pt>
                <c:pt idx="728">
                  <c:v>10.753888157089579</c:v>
                </c:pt>
                <c:pt idx="729">
                  <c:v>10.757971095730852</c:v>
                </c:pt>
                <c:pt idx="730">
                  <c:v>10.759342438409593</c:v>
                </c:pt>
                <c:pt idx="731">
                  <c:v>10.764827507831455</c:v>
                </c:pt>
                <c:pt idx="732">
                  <c:v>10.768665655428723</c:v>
                </c:pt>
                <c:pt idx="733">
                  <c:v>10.769920328959806</c:v>
                </c:pt>
                <c:pt idx="734">
                  <c:v>10.774367465705563</c:v>
                </c:pt>
                <c:pt idx="735">
                  <c:v>10.777445550744753</c:v>
                </c:pt>
                <c:pt idx="736">
                  <c:v>10.778315588619698</c:v>
                </c:pt>
                <c:pt idx="737">
                  <c:v>10.77855241538232</c:v>
                </c:pt>
                <c:pt idx="738">
                  <c:v>10.781260882319701</c:v>
                </c:pt>
                <c:pt idx="739">
                  <c:v>10.785920353280249</c:v>
                </c:pt>
                <c:pt idx="740">
                  <c:v>10.792548205011819</c:v>
                </c:pt>
                <c:pt idx="741">
                  <c:v>10.79517478397247</c:v>
                </c:pt>
                <c:pt idx="742">
                  <c:v>10.796653991996092</c:v>
                </c:pt>
                <c:pt idx="743">
                  <c:v>10.797544060939813</c:v>
                </c:pt>
                <c:pt idx="744">
                  <c:v>10.798610883338201</c:v>
                </c:pt>
                <c:pt idx="745">
                  <c:v>10.800093552795328</c:v>
                </c:pt>
                <c:pt idx="746">
                  <c:v>10.800528005833934</c:v>
                </c:pt>
                <c:pt idx="747">
                  <c:v>10.807332389311259</c:v>
                </c:pt>
                <c:pt idx="748">
                  <c:v>10.81170884427218</c:v>
                </c:pt>
                <c:pt idx="749">
                  <c:v>10.82382661977153</c:v>
                </c:pt>
                <c:pt idx="750">
                  <c:v>10.846039395129031</c:v>
                </c:pt>
                <c:pt idx="751">
                  <c:v>10.851119507664446</c:v>
                </c:pt>
                <c:pt idx="752">
                  <c:v>10.873705997050589</c:v>
                </c:pt>
                <c:pt idx="753">
                  <c:v>10.875587067962611</c:v>
                </c:pt>
                <c:pt idx="754">
                  <c:v>10.887361272955157</c:v>
                </c:pt>
                <c:pt idx="755">
                  <c:v>10.887843575622032</c:v>
                </c:pt>
                <c:pt idx="756">
                  <c:v>10.896081007166933</c:v>
                </c:pt>
                <c:pt idx="757">
                  <c:v>10.897315283679944</c:v>
                </c:pt>
                <c:pt idx="758">
                  <c:v>10.903013866581562</c:v>
                </c:pt>
                <c:pt idx="759">
                  <c:v>10.907526613776337</c:v>
                </c:pt>
                <c:pt idx="760">
                  <c:v>10.909092588709381</c:v>
                </c:pt>
                <c:pt idx="761">
                  <c:v>10.914192404411487</c:v>
                </c:pt>
                <c:pt idx="762">
                  <c:v>10.917295831463493</c:v>
                </c:pt>
                <c:pt idx="763">
                  <c:v>10.922831070469122</c:v>
                </c:pt>
                <c:pt idx="764">
                  <c:v>10.932854992200493</c:v>
                </c:pt>
                <c:pt idx="765">
                  <c:v>10.934789966328658</c:v>
                </c:pt>
                <c:pt idx="766">
                  <c:v>10.935422285128297</c:v>
                </c:pt>
                <c:pt idx="767">
                  <c:v>10.951572436546115</c:v>
                </c:pt>
                <c:pt idx="768">
                  <c:v>10.953392401189907</c:v>
                </c:pt>
                <c:pt idx="769">
                  <c:v>10.956341957643527</c:v>
                </c:pt>
                <c:pt idx="770">
                  <c:v>10.963235773976169</c:v>
                </c:pt>
                <c:pt idx="771">
                  <c:v>10.970308066922581</c:v>
                </c:pt>
                <c:pt idx="772">
                  <c:v>10.971976539176335</c:v>
                </c:pt>
                <c:pt idx="773">
                  <c:v>10.976459381320032</c:v>
                </c:pt>
                <c:pt idx="774">
                  <c:v>10.979393948972437</c:v>
                </c:pt>
                <c:pt idx="775">
                  <c:v>10.979514409017831</c:v>
                </c:pt>
                <c:pt idx="776">
                  <c:v>10.984338188635011</c:v>
                </c:pt>
                <c:pt idx="777">
                  <c:v>10.997458459602674</c:v>
                </c:pt>
                <c:pt idx="778">
                  <c:v>11.007505726084165</c:v>
                </c:pt>
                <c:pt idx="779">
                  <c:v>11.009755292438182</c:v>
                </c:pt>
                <c:pt idx="780">
                  <c:v>11.010568837479099</c:v>
                </c:pt>
                <c:pt idx="781">
                  <c:v>11.012726326213652</c:v>
                </c:pt>
                <c:pt idx="782">
                  <c:v>11.017318161798009</c:v>
                </c:pt>
                <c:pt idx="783">
                  <c:v>11.017554400180469</c:v>
                </c:pt>
                <c:pt idx="784">
                  <c:v>11.022810118890959</c:v>
                </c:pt>
                <c:pt idx="785">
                  <c:v>11.025368885959967</c:v>
                </c:pt>
                <c:pt idx="786">
                  <c:v>11.03589408155827</c:v>
                </c:pt>
                <c:pt idx="787">
                  <c:v>11.036729402671053</c:v>
                </c:pt>
                <c:pt idx="788">
                  <c:v>11.041681727237988</c:v>
                </c:pt>
                <c:pt idx="789">
                  <c:v>11.042817596633594</c:v>
                </c:pt>
                <c:pt idx="790">
                  <c:v>11.043724553148675</c:v>
                </c:pt>
                <c:pt idx="791">
                  <c:v>11.050569143552819</c:v>
                </c:pt>
                <c:pt idx="792">
                  <c:v>11.058967676569651</c:v>
                </c:pt>
                <c:pt idx="793">
                  <c:v>11.062188210966701</c:v>
                </c:pt>
                <c:pt idx="794">
                  <c:v>11.064140325849813</c:v>
                </c:pt>
                <c:pt idx="795">
                  <c:v>11.066377982375922</c:v>
                </c:pt>
                <c:pt idx="796">
                  <c:v>11.069393673748026</c:v>
                </c:pt>
                <c:pt idx="797">
                  <c:v>11.071648443644699</c:v>
                </c:pt>
                <c:pt idx="798">
                  <c:v>11.075062775292842</c:v>
                </c:pt>
                <c:pt idx="799">
                  <c:v>11.081010427567504</c:v>
                </c:pt>
                <c:pt idx="800">
                  <c:v>11.081132968377169</c:v>
                </c:pt>
                <c:pt idx="801">
                  <c:v>11.085531754297469</c:v>
                </c:pt>
                <c:pt idx="802">
                  <c:v>11.09429980315123</c:v>
                </c:pt>
                <c:pt idx="803">
                  <c:v>11.096920237632219</c:v>
                </c:pt>
                <c:pt idx="804">
                  <c:v>11.122056859387513</c:v>
                </c:pt>
                <c:pt idx="805">
                  <c:v>11.125890019341034</c:v>
                </c:pt>
                <c:pt idx="806">
                  <c:v>11.126741131874613</c:v>
                </c:pt>
                <c:pt idx="807">
                  <c:v>11.132175419298093</c:v>
                </c:pt>
                <c:pt idx="808">
                  <c:v>11.13226976371449</c:v>
                </c:pt>
                <c:pt idx="809">
                  <c:v>11.133766243999176</c:v>
                </c:pt>
                <c:pt idx="810">
                  <c:v>11.153930025153537</c:v>
                </c:pt>
                <c:pt idx="811">
                  <c:v>11.154935151730363</c:v>
                </c:pt>
                <c:pt idx="812">
                  <c:v>11.156515079917465</c:v>
                </c:pt>
                <c:pt idx="813">
                  <c:v>11.164170704341956</c:v>
                </c:pt>
                <c:pt idx="814">
                  <c:v>11.165530552528068</c:v>
                </c:pt>
                <c:pt idx="815">
                  <c:v>11.166505500192798</c:v>
                </c:pt>
                <c:pt idx="816">
                  <c:v>11.16707203733124</c:v>
                </c:pt>
                <c:pt idx="817">
                  <c:v>11.173235103321694</c:v>
                </c:pt>
                <c:pt idx="818">
                  <c:v>11.179453238280393</c:v>
                </c:pt>
                <c:pt idx="819">
                  <c:v>11.183682361739613</c:v>
                </c:pt>
                <c:pt idx="820">
                  <c:v>11.198781810772843</c:v>
                </c:pt>
                <c:pt idx="821">
                  <c:v>11.207713431056728</c:v>
                </c:pt>
                <c:pt idx="822">
                  <c:v>11.20903050937808</c:v>
                </c:pt>
                <c:pt idx="823">
                  <c:v>11.215502618794908</c:v>
                </c:pt>
                <c:pt idx="824">
                  <c:v>11.216495645902693</c:v>
                </c:pt>
                <c:pt idx="825">
                  <c:v>11.221072399132108</c:v>
                </c:pt>
                <c:pt idx="826">
                  <c:v>11.230887189115426</c:v>
                </c:pt>
                <c:pt idx="827">
                  <c:v>11.236028369177768</c:v>
                </c:pt>
                <c:pt idx="828">
                  <c:v>11.23709977195533</c:v>
                </c:pt>
                <c:pt idx="829">
                  <c:v>11.238332658090435</c:v>
                </c:pt>
                <c:pt idx="830">
                  <c:v>11.240872071692415</c:v>
                </c:pt>
                <c:pt idx="831">
                  <c:v>11.251335845022096</c:v>
                </c:pt>
                <c:pt idx="832">
                  <c:v>11.255183163030647</c:v>
                </c:pt>
                <c:pt idx="833">
                  <c:v>11.257211427512573</c:v>
                </c:pt>
                <c:pt idx="834">
                  <c:v>11.260684140548213</c:v>
                </c:pt>
                <c:pt idx="835">
                  <c:v>11.260830032071535</c:v>
                </c:pt>
                <c:pt idx="836">
                  <c:v>11.27832338697314</c:v>
                </c:pt>
                <c:pt idx="837">
                  <c:v>11.280527470591126</c:v>
                </c:pt>
                <c:pt idx="838">
                  <c:v>11.281357025235749</c:v>
                </c:pt>
                <c:pt idx="839">
                  <c:v>11.281522342622715</c:v>
                </c:pt>
                <c:pt idx="840">
                  <c:v>11.28366308811767</c:v>
                </c:pt>
                <c:pt idx="841">
                  <c:v>11.283842059375235</c:v>
                </c:pt>
                <c:pt idx="842">
                  <c:v>11.292402831543455</c:v>
                </c:pt>
                <c:pt idx="843">
                  <c:v>11.298162172758207</c:v>
                </c:pt>
                <c:pt idx="844">
                  <c:v>11.299948430745026</c:v>
                </c:pt>
                <c:pt idx="845">
                  <c:v>11.307089782873067</c:v>
                </c:pt>
                <c:pt idx="846">
                  <c:v>11.30886410304041</c:v>
                </c:pt>
                <c:pt idx="847">
                  <c:v>11.311725132820634</c:v>
                </c:pt>
                <c:pt idx="848">
                  <c:v>11.312563287193912</c:v>
                </c:pt>
                <c:pt idx="849">
                  <c:v>11.315318941655121</c:v>
                </c:pt>
                <c:pt idx="850">
                  <c:v>11.329920205073311</c:v>
                </c:pt>
                <c:pt idx="851">
                  <c:v>11.334089944656014</c:v>
                </c:pt>
                <c:pt idx="852">
                  <c:v>11.334320977448275</c:v>
                </c:pt>
                <c:pt idx="853">
                  <c:v>11.341394325070995</c:v>
                </c:pt>
                <c:pt idx="854">
                  <c:v>11.342905859952625</c:v>
                </c:pt>
                <c:pt idx="855">
                  <c:v>11.360227762513485</c:v>
                </c:pt>
                <c:pt idx="856">
                  <c:v>11.360712000472333</c:v>
                </c:pt>
                <c:pt idx="857">
                  <c:v>11.362112708396261</c:v>
                </c:pt>
                <c:pt idx="858">
                  <c:v>11.362681886863575</c:v>
                </c:pt>
                <c:pt idx="859">
                  <c:v>11.363760904183891</c:v>
                </c:pt>
                <c:pt idx="860">
                  <c:v>11.365157450935166</c:v>
                </c:pt>
                <c:pt idx="861">
                  <c:v>11.370168304305743</c:v>
                </c:pt>
                <c:pt idx="862">
                  <c:v>11.374045651957097</c:v>
                </c:pt>
                <c:pt idx="863">
                  <c:v>11.380938799099322</c:v>
                </c:pt>
                <c:pt idx="864">
                  <c:v>11.384662046478988</c:v>
                </c:pt>
                <c:pt idx="865">
                  <c:v>11.388590745244013</c:v>
                </c:pt>
                <c:pt idx="866">
                  <c:v>11.389641404465797</c:v>
                </c:pt>
                <c:pt idx="867">
                  <c:v>11.389739630373645</c:v>
                </c:pt>
                <c:pt idx="868">
                  <c:v>11.389926528313387</c:v>
                </c:pt>
                <c:pt idx="869">
                  <c:v>11.390270542169304</c:v>
                </c:pt>
                <c:pt idx="870">
                  <c:v>11.391309201743661</c:v>
                </c:pt>
                <c:pt idx="871">
                  <c:v>11.3918881822303</c:v>
                </c:pt>
                <c:pt idx="872">
                  <c:v>11.397786030562974</c:v>
                </c:pt>
                <c:pt idx="873">
                  <c:v>11.399423624920402</c:v>
                </c:pt>
                <c:pt idx="874">
                  <c:v>11.400734390884267</c:v>
                </c:pt>
                <c:pt idx="875">
                  <c:v>11.402349743064176</c:v>
                </c:pt>
                <c:pt idx="876">
                  <c:v>11.414164816659689</c:v>
                </c:pt>
                <c:pt idx="877">
                  <c:v>11.416960187406072</c:v>
                </c:pt>
                <c:pt idx="878">
                  <c:v>11.422818320156356</c:v>
                </c:pt>
                <c:pt idx="879">
                  <c:v>11.423092084888863</c:v>
                </c:pt>
                <c:pt idx="880">
                  <c:v>11.425887767053318</c:v>
                </c:pt>
                <c:pt idx="881">
                  <c:v>11.426710395072671</c:v>
                </c:pt>
                <c:pt idx="882">
                  <c:v>11.429350421571545</c:v>
                </c:pt>
                <c:pt idx="883">
                  <c:v>11.429547016618709</c:v>
                </c:pt>
                <c:pt idx="884">
                  <c:v>11.43077547326795</c:v>
                </c:pt>
                <c:pt idx="885">
                  <c:v>11.431686512357331</c:v>
                </c:pt>
                <c:pt idx="886">
                  <c:v>11.432351184204371</c:v>
                </c:pt>
                <c:pt idx="887">
                  <c:v>11.437129442595825</c:v>
                </c:pt>
                <c:pt idx="888">
                  <c:v>11.441416180134038</c:v>
                </c:pt>
                <c:pt idx="889">
                  <c:v>11.447365922706069</c:v>
                </c:pt>
                <c:pt idx="890">
                  <c:v>11.455992042260103</c:v>
                </c:pt>
                <c:pt idx="891">
                  <c:v>11.463427963834345</c:v>
                </c:pt>
                <c:pt idx="892">
                  <c:v>11.469881292201809</c:v>
                </c:pt>
                <c:pt idx="893">
                  <c:v>11.472255066033073</c:v>
                </c:pt>
                <c:pt idx="894">
                  <c:v>11.47289227780831</c:v>
                </c:pt>
                <c:pt idx="895">
                  <c:v>11.482104170154294</c:v>
                </c:pt>
                <c:pt idx="896">
                  <c:v>11.483496488831847</c:v>
                </c:pt>
                <c:pt idx="897">
                  <c:v>11.490965882276143</c:v>
                </c:pt>
                <c:pt idx="898">
                  <c:v>11.496969393798913</c:v>
                </c:pt>
                <c:pt idx="899">
                  <c:v>11.504794359611729</c:v>
                </c:pt>
                <c:pt idx="900">
                  <c:v>11.506028361121004</c:v>
                </c:pt>
                <c:pt idx="901">
                  <c:v>11.510943828196684</c:v>
                </c:pt>
                <c:pt idx="902">
                  <c:v>11.512513664062567</c:v>
                </c:pt>
                <c:pt idx="903">
                  <c:v>11.514424708517385</c:v>
                </c:pt>
                <c:pt idx="904">
                  <c:v>11.516110071864347</c:v>
                </c:pt>
                <c:pt idx="905">
                  <c:v>11.519392655286067</c:v>
                </c:pt>
                <c:pt idx="906">
                  <c:v>11.53693986272074</c:v>
                </c:pt>
                <c:pt idx="907">
                  <c:v>11.541062960286002</c:v>
                </c:pt>
                <c:pt idx="908">
                  <c:v>11.544135769860404</c:v>
                </c:pt>
                <c:pt idx="909">
                  <c:v>11.544596288778319</c:v>
                </c:pt>
                <c:pt idx="910">
                  <c:v>11.548806597269778</c:v>
                </c:pt>
                <c:pt idx="911">
                  <c:v>11.549345662159251</c:v>
                </c:pt>
                <c:pt idx="912">
                  <c:v>11.551620418928451</c:v>
                </c:pt>
                <c:pt idx="913">
                  <c:v>11.55359479052888</c:v>
                </c:pt>
                <c:pt idx="914">
                  <c:v>11.554046722142104</c:v>
                </c:pt>
                <c:pt idx="915">
                  <c:v>11.558054607420743</c:v>
                </c:pt>
                <c:pt idx="916">
                  <c:v>11.561279596063805</c:v>
                </c:pt>
                <c:pt idx="917">
                  <c:v>11.568801906862404</c:v>
                </c:pt>
                <c:pt idx="918">
                  <c:v>11.585360083510121</c:v>
                </c:pt>
                <c:pt idx="919">
                  <c:v>11.589652263813853</c:v>
                </c:pt>
                <c:pt idx="920">
                  <c:v>11.59133735425098</c:v>
                </c:pt>
                <c:pt idx="921">
                  <c:v>11.591597533749574</c:v>
                </c:pt>
                <c:pt idx="922">
                  <c:v>11.593913471943786</c:v>
                </c:pt>
                <c:pt idx="923">
                  <c:v>11.59425343120599</c:v>
                </c:pt>
                <c:pt idx="924">
                  <c:v>11.59769372229314</c:v>
                </c:pt>
                <c:pt idx="925">
                  <c:v>11.601919862956773</c:v>
                </c:pt>
                <c:pt idx="926">
                  <c:v>11.621403098386484</c:v>
                </c:pt>
                <c:pt idx="927">
                  <c:v>11.621867203392483</c:v>
                </c:pt>
                <c:pt idx="928">
                  <c:v>11.627821895145081</c:v>
                </c:pt>
                <c:pt idx="929">
                  <c:v>11.628983327348486</c:v>
                </c:pt>
                <c:pt idx="930">
                  <c:v>11.629319636843189</c:v>
                </c:pt>
                <c:pt idx="931">
                  <c:v>11.63473457099531</c:v>
                </c:pt>
                <c:pt idx="932">
                  <c:v>11.638371668152967</c:v>
                </c:pt>
                <c:pt idx="933">
                  <c:v>11.640749258403151</c:v>
                </c:pt>
                <c:pt idx="934">
                  <c:v>11.640846017747299</c:v>
                </c:pt>
                <c:pt idx="935">
                  <c:v>11.641998709340623</c:v>
                </c:pt>
                <c:pt idx="936">
                  <c:v>11.647806609304894</c:v>
                </c:pt>
                <c:pt idx="937">
                  <c:v>11.649796567081916</c:v>
                </c:pt>
                <c:pt idx="938">
                  <c:v>11.649944725443566</c:v>
                </c:pt>
                <c:pt idx="939">
                  <c:v>11.650373780963674</c:v>
                </c:pt>
                <c:pt idx="940">
                  <c:v>11.653794520755149</c:v>
                </c:pt>
                <c:pt idx="941">
                  <c:v>11.655296364361655</c:v>
                </c:pt>
                <c:pt idx="942">
                  <c:v>11.656620145793038</c:v>
                </c:pt>
                <c:pt idx="943">
                  <c:v>11.65860357899528</c:v>
                </c:pt>
                <c:pt idx="944">
                  <c:v>11.661100099435103</c:v>
                </c:pt>
                <c:pt idx="945">
                  <c:v>11.662634936847441</c:v>
                </c:pt>
                <c:pt idx="946">
                  <c:v>11.666227477743906</c:v>
                </c:pt>
                <c:pt idx="947">
                  <c:v>11.672628540473319</c:v>
                </c:pt>
                <c:pt idx="948">
                  <c:v>11.675995326712382</c:v>
                </c:pt>
                <c:pt idx="949">
                  <c:v>11.67614999304794</c:v>
                </c:pt>
                <c:pt idx="950">
                  <c:v>11.678991453685494</c:v>
                </c:pt>
                <c:pt idx="951">
                  <c:v>11.680150477351807</c:v>
                </c:pt>
                <c:pt idx="952">
                  <c:v>11.685603008096074</c:v>
                </c:pt>
                <c:pt idx="953">
                  <c:v>11.690678513734191</c:v>
                </c:pt>
                <c:pt idx="954">
                  <c:v>11.693651989847712</c:v>
                </c:pt>
                <c:pt idx="955">
                  <c:v>11.69789979282316</c:v>
                </c:pt>
                <c:pt idx="956">
                  <c:v>11.700567802776238</c:v>
                </c:pt>
                <c:pt idx="957">
                  <c:v>11.701402590049984</c:v>
                </c:pt>
                <c:pt idx="958">
                  <c:v>11.702823498662191</c:v>
                </c:pt>
                <c:pt idx="959">
                  <c:v>11.706483779397029</c:v>
                </c:pt>
                <c:pt idx="960">
                  <c:v>11.711900560602585</c:v>
                </c:pt>
                <c:pt idx="961">
                  <c:v>11.711996973528965</c:v>
                </c:pt>
                <c:pt idx="962">
                  <c:v>11.714442996896862</c:v>
                </c:pt>
                <c:pt idx="963">
                  <c:v>11.714977194760309</c:v>
                </c:pt>
                <c:pt idx="964">
                  <c:v>11.716055848798316</c:v>
                </c:pt>
                <c:pt idx="965">
                  <c:v>11.727709992836678</c:v>
                </c:pt>
                <c:pt idx="966">
                  <c:v>11.736973911702528</c:v>
                </c:pt>
                <c:pt idx="967">
                  <c:v>11.737724986483078</c:v>
                </c:pt>
                <c:pt idx="968">
                  <c:v>11.74917134237781</c:v>
                </c:pt>
                <c:pt idx="969">
                  <c:v>11.751399768986776</c:v>
                </c:pt>
                <c:pt idx="970">
                  <c:v>11.75197899484715</c:v>
                </c:pt>
                <c:pt idx="971">
                  <c:v>11.753740405699501</c:v>
                </c:pt>
                <c:pt idx="972">
                  <c:v>11.758561711081157</c:v>
                </c:pt>
                <c:pt idx="973">
                  <c:v>11.759811873514943</c:v>
                </c:pt>
                <c:pt idx="974">
                  <c:v>11.761415247191657</c:v>
                </c:pt>
                <c:pt idx="975">
                  <c:v>11.762434336329754</c:v>
                </c:pt>
                <c:pt idx="976">
                  <c:v>11.766041274319928</c:v>
                </c:pt>
                <c:pt idx="977">
                  <c:v>11.767925589013547</c:v>
                </c:pt>
                <c:pt idx="978">
                  <c:v>11.777477818630068</c:v>
                </c:pt>
                <c:pt idx="979">
                  <c:v>11.779920277901381</c:v>
                </c:pt>
                <c:pt idx="980">
                  <c:v>11.780477449064268</c:v>
                </c:pt>
                <c:pt idx="981">
                  <c:v>11.780609693360301</c:v>
                </c:pt>
                <c:pt idx="982">
                  <c:v>11.787160001975185</c:v>
                </c:pt>
                <c:pt idx="983">
                  <c:v>11.787179942334197</c:v>
                </c:pt>
                <c:pt idx="984">
                  <c:v>11.788555854222196</c:v>
                </c:pt>
                <c:pt idx="985">
                  <c:v>11.789063625132162</c:v>
                </c:pt>
                <c:pt idx="986">
                  <c:v>11.789957649887926</c:v>
                </c:pt>
                <c:pt idx="987">
                  <c:v>11.795798813102387</c:v>
                </c:pt>
                <c:pt idx="988">
                  <c:v>11.795863805836477</c:v>
                </c:pt>
                <c:pt idx="989">
                  <c:v>11.796357763374221</c:v>
                </c:pt>
                <c:pt idx="990">
                  <c:v>11.798840142177102</c:v>
                </c:pt>
                <c:pt idx="991">
                  <c:v>11.804517557599464</c:v>
                </c:pt>
                <c:pt idx="992">
                  <c:v>11.805680127121445</c:v>
                </c:pt>
                <c:pt idx="993">
                  <c:v>11.812382749991219</c:v>
                </c:pt>
                <c:pt idx="994">
                  <c:v>11.819464649400402</c:v>
                </c:pt>
                <c:pt idx="995">
                  <c:v>11.828620382649213</c:v>
                </c:pt>
                <c:pt idx="996">
                  <c:v>11.830797162245421</c:v>
                </c:pt>
                <c:pt idx="997">
                  <c:v>11.83195654531675</c:v>
                </c:pt>
                <c:pt idx="998">
                  <c:v>11.833020990278918</c:v>
                </c:pt>
                <c:pt idx="999">
                  <c:v>11.836590574565834</c:v>
                </c:pt>
                <c:pt idx="1000">
                  <c:v>11.83830217327664</c:v>
                </c:pt>
                <c:pt idx="1001">
                  <c:v>11.838772740912116</c:v>
                </c:pt>
                <c:pt idx="1002">
                  <c:v>11.838775796368918</c:v>
                </c:pt>
                <c:pt idx="1003">
                  <c:v>11.842383084097657</c:v>
                </c:pt>
                <c:pt idx="1004">
                  <c:v>11.845111276502189</c:v>
                </c:pt>
                <c:pt idx="1005">
                  <c:v>11.846688888330544</c:v>
                </c:pt>
                <c:pt idx="1006">
                  <c:v>11.846759625793084</c:v>
                </c:pt>
                <c:pt idx="1007">
                  <c:v>11.852287109592933</c:v>
                </c:pt>
                <c:pt idx="1008">
                  <c:v>11.856035157423383</c:v>
                </c:pt>
                <c:pt idx="1009">
                  <c:v>11.86460703701583</c:v>
                </c:pt>
                <c:pt idx="1010">
                  <c:v>11.865820228464834</c:v>
                </c:pt>
                <c:pt idx="1011">
                  <c:v>11.868343775425025</c:v>
                </c:pt>
                <c:pt idx="1012">
                  <c:v>11.872373114919283</c:v>
                </c:pt>
                <c:pt idx="1013">
                  <c:v>11.879135921115274</c:v>
                </c:pt>
                <c:pt idx="1014">
                  <c:v>11.884686971078342</c:v>
                </c:pt>
                <c:pt idx="1015">
                  <c:v>11.890954561671338</c:v>
                </c:pt>
                <c:pt idx="1016">
                  <c:v>11.89468286086368</c:v>
                </c:pt>
                <c:pt idx="1017">
                  <c:v>11.894997940396614</c:v>
                </c:pt>
                <c:pt idx="1018">
                  <c:v>11.899697738999798</c:v>
                </c:pt>
                <c:pt idx="1019">
                  <c:v>11.900662608626101</c:v>
                </c:pt>
                <c:pt idx="1020">
                  <c:v>11.901822229216343</c:v>
                </c:pt>
                <c:pt idx="1021">
                  <c:v>11.904474346350007</c:v>
                </c:pt>
                <c:pt idx="1022">
                  <c:v>11.907238719379359</c:v>
                </c:pt>
                <c:pt idx="1023">
                  <c:v>11.908819081905616</c:v>
                </c:pt>
                <c:pt idx="1024">
                  <c:v>11.909728870055821</c:v>
                </c:pt>
                <c:pt idx="1025">
                  <c:v>11.911179420958979</c:v>
                </c:pt>
                <c:pt idx="1026">
                  <c:v>11.911380051684446</c:v>
                </c:pt>
                <c:pt idx="1027">
                  <c:v>11.917869231196645</c:v>
                </c:pt>
                <c:pt idx="1028">
                  <c:v>11.919164697957036</c:v>
                </c:pt>
                <c:pt idx="1029">
                  <c:v>11.920608573504239</c:v>
                </c:pt>
                <c:pt idx="1030">
                  <c:v>11.92208072468954</c:v>
                </c:pt>
                <c:pt idx="1031">
                  <c:v>11.923504181297783</c:v>
                </c:pt>
                <c:pt idx="1032">
                  <c:v>11.927629837932432</c:v>
                </c:pt>
                <c:pt idx="1033">
                  <c:v>11.927725248638957</c:v>
                </c:pt>
                <c:pt idx="1034">
                  <c:v>11.928206748023474</c:v>
                </c:pt>
                <c:pt idx="1035">
                  <c:v>11.93076591049266</c:v>
                </c:pt>
                <c:pt idx="1036">
                  <c:v>11.933303937593394</c:v>
                </c:pt>
                <c:pt idx="1037">
                  <c:v>11.938320398754138</c:v>
                </c:pt>
                <c:pt idx="1038">
                  <c:v>11.949814448086702</c:v>
                </c:pt>
                <c:pt idx="1039">
                  <c:v>11.956604776239665</c:v>
                </c:pt>
                <c:pt idx="1040">
                  <c:v>11.960028321203582</c:v>
                </c:pt>
                <c:pt idx="1041">
                  <c:v>11.966217723606643</c:v>
                </c:pt>
                <c:pt idx="1042">
                  <c:v>11.970680845888552</c:v>
                </c:pt>
                <c:pt idx="1043">
                  <c:v>11.971233625912188</c:v>
                </c:pt>
                <c:pt idx="1044">
                  <c:v>11.976486111079851</c:v>
                </c:pt>
                <c:pt idx="1045">
                  <c:v>11.979010628363252</c:v>
                </c:pt>
                <c:pt idx="1046">
                  <c:v>11.979280172876644</c:v>
                </c:pt>
                <c:pt idx="1047">
                  <c:v>11.99002375079443</c:v>
                </c:pt>
                <c:pt idx="1048">
                  <c:v>11.995839508275644</c:v>
                </c:pt>
                <c:pt idx="1049">
                  <c:v>11.996028883292448</c:v>
                </c:pt>
                <c:pt idx="1050">
                  <c:v>11.996398857909837</c:v>
                </c:pt>
                <c:pt idx="1051">
                  <c:v>11.996883816400144</c:v>
                </c:pt>
                <c:pt idx="1052">
                  <c:v>12.002200080653298</c:v>
                </c:pt>
                <c:pt idx="1053">
                  <c:v>12.004809013965659</c:v>
                </c:pt>
                <c:pt idx="1054">
                  <c:v>12.011223140957316</c:v>
                </c:pt>
                <c:pt idx="1055">
                  <c:v>12.018314968378263</c:v>
                </c:pt>
                <c:pt idx="1056">
                  <c:v>12.018928020246193</c:v>
                </c:pt>
                <c:pt idx="1057">
                  <c:v>12.022001284289097</c:v>
                </c:pt>
                <c:pt idx="1058">
                  <c:v>12.027907261069856</c:v>
                </c:pt>
                <c:pt idx="1059">
                  <c:v>12.029011587238694</c:v>
                </c:pt>
                <c:pt idx="1060">
                  <c:v>12.042885428360213</c:v>
                </c:pt>
                <c:pt idx="1061">
                  <c:v>12.045116875380872</c:v>
                </c:pt>
                <c:pt idx="1062">
                  <c:v>12.048267630523808</c:v>
                </c:pt>
                <c:pt idx="1063">
                  <c:v>12.049761918406258</c:v>
                </c:pt>
                <c:pt idx="1064">
                  <c:v>12.052885176355479</c:v>
                </c:pt>
                <c:pt idx="1065">
                  <c:v>12.054880268085261</c:v>
                </c:pt>
                <c:pt idx="1066">
                  <c:v>12.056512022602545</c:v>
                </c:pt>
                <c:pt idx="1067">
                  <c:v>12.06364818543371</c:v>
                </c:pt>
                <c:pt idx="1068">
                  <c:v>12.063965854651968</c:v>
                </c:pt>
                <c:pt idx="1069">
                  <c:v>12.074719007917659</c:v>
                </c:pt>
                <c:pt idx="1070">
                  <c:v>12.075742236697234</c:v>
                </c:pt>
                <c:pt idx="1071">
                  <c:v>12.081705897089956</c:v>
                </c:pt>
                <c:pt idx="1072">
                  <c:v>12.089481777803051</c:v>
                </c:pt>
                <c:pt idx="1073">
                  <c:v>12.093963109864722</c:v>
                </c:pt>
                <c:pt idx="1074">
                  <c:v>12.100595521693961</c:v>
                </c:pt>
                <c:pt idx="1075">
                  <c:v>12.10120700023359</c:v>
                </c:pt>
                <c:pt idx="1076">
                  <c:v>12.105071814834961</c:v>
                </c:pt>
                <c:pt idx="1077">
                  <c:v>12.105652842943218</c:v>
                </c:pt>
                <c:pt idx="1078">
                  <c:v>12.113999893324248</c:v>
                </c:pt>
                <c:pt idx="1079">
                  <c:v>12.128347475892564</c:v>
                </c:pt>
                <c:pt idx="1080">
                  <c:v>12.129459316365731</c:v>
                </c:pt>
                <c:pt idx="1081">
                  <c:v>12.132887384466947</c:v>
                </c:pt>
                <c:pt idx="1082">
                  <c:v>12.134297646105392</c:v>
                </c:pt>
                <c:pt idx="1083">
                  <c:v>12.134414476563462</c:v>
                </c:pt>
                <c:pt idx="1084">
                  <c:v>12.13525954957661</c:v>
                </c:pt>
                <c:pt idx="1085">
                  <c:v>12.136564331369625</c:v>
                </c:pt>
                <c:pt idx="1086">
                  <c:v>12.13715449206984</c:v>
                </c:pt>
                <c:pt idx="1087">
                  <c:v>12.139513694548828</c:v>
                </c:pt>
                <c:pt idx="1088">
                  <c:v>12.1519873338145</c:v>
                </c:pt>
                <c:pt idx="1089">
                  <c:v>12.154601388926181</c:v>
                </c:pt>
                <c:pt idx="1090">
                  <c:v>12.154720355180846</c:v>
                </c:pt>
                <c:pt idx="1091">
                  <c:v>12.162480145876454</c:v>
                </c:pt>
                <c:pt idx="1092">
                  <c:v>12.164130273003513</c:v>
                </c:pt>
                <c:pt idx="1093">
                  <c:v>12.170403427036813</c:v>
                </c:pt>
                <c:pt idx="1094">
                  <c:v>12.174050615105138</c:v>
                </c:pt>
                <c:pt idx="1095">
                  <c:v>12.174933046453678</c:v>
                </c:pt>
                <c:pt idx="1096">
                  <c:v>12.176197813252708</c:v>
                </c:pt>
                <c:pt idx="1097">
                  <c:v>12.183851771961699</c:v>
                </c:pt>
                <c:pt idx="1098">
                  <c:v>12.186774326387273</c:v>
                </c:pt>
                <c:pt idx="1099">
                  <c:v>12.188099583289009</c:v>
                </c:pt>
                <c:pt idx="1100">
                  <c:v>12.190667130269222</c:v>
                </c:pt>
                <c:pt idx="1101">
                  <c:v>12.209877820943229</c:v>
                </c:pt>
                <c:pt idx="1102">
                  <c:v>12.211160442264239</c:v>
                </c:pt>
                <c:pt idx="1103">
                  <c:v>12.212018160651056</c:v>
                </c:pt>
                <c:pt idx="1104">
                  <c:v>12.219163411090962</c:v>
                </c:pt>
                <c:pt idx="1105">
                  <c:v>12.221239554369379</c:v>
                </c:pt>
                <c:pt idx="1106">
                  <c:v>12.222650508936088</c:v>
                </c:pt>
                <c:pt idx="1107">
                  <c:v>12.226286318319239</c:v>
                </c:pt>
                <c:pt idx="1108">
                  <c:v>12.227161744229317</c:v>
                </c:pt>
                <c:pt idx="1109">
                  <c:v>12.232868660430931</c:v>
                </c:pt>
                <c:pt idx="1110">
                  <c:v>12.234633775244632</c:v>
                </c:pt>
                <c:pt idx="1111">
                  <c:v>12.23524093023425</c:v>
                </c:pt>
                <c:pt idx="1112">
                  <c:v>12.23526220184673</c:v>
                </c:pt>
                <c:pt idx="1113">
                  <c:v>12.241575405669366</c:v>
                </c:pt>
                <c:pt idx="1114">
                  <c:v>12.242911401101038</c:v>
                </c:pt>
                <c:pt idx="1115">
                  <c:v>12.24372156628964</c:v>
                </c:pt>
                <c:pt idx="1116">
                  <c:v>12.251421489850447</c:v>
                </c:pt>
                <c:pt idx="1117">
                  <c:v>12.252076001362052</c:v>
                </c:pt>
                <c:pt idx="1118">
                  <c:v>12.252395796267457</c:v>
                </c:pt>
                <c:pt idx="1119">
                  <c:v>12.255117084310765</c:v>
                </c:pt>
                <c:pt idx="1120">
                  <c:v>12.255794610666598</c:v>
                </c:pt>
                <c:pt idx="1121">
                  <c:v>12.259676607188808</c:v>
                </c:pt>
                <c:pt idx="1122">
                  <c:v>12.2597619555912</c:v>
                </c:pt>
                <c:pt idx="1123">
                  <c:v>12.261693707064174</c:v>
                </c:pt>
                <c:pt idx="1124">
                  <c:v>12.261699298237881</c:v>
                </c:pt>
                <c:pt idx="1125">
                  <c:v>12.267801010195591</c:v>
                </c:pt>
                <c:pt idx="1126">
                  <c:v>12.274864677215353</c:v>
                </c:pt>
                <c:pt idx="1127">
                  <c:v>12.275132336688543</c:v>
                </c:pt>
                <c:pt idx="1128">
                  <c:v>12.275143543098402</c:v>
                </c:pt>
                <c:pt idx="1129">
                  <c:v>12.282802598455746</c:v>
                </c:pt>
                <c:pt idx="1130">
                  <c:v>12.287105141078932</c:v>
                </c:pt>
                <c:pt idx="1131">
                  <c:v>12.287961498875832</c:v>
                </c:pt>
                <c:pt idx="1132">
                  <c:v>12.294906268549056</c:v>
                </c:pt>
                <c:pt idx="1133">
                  <c:v>12.295860215329599</c:v>
                </c:pt>
                <c:pt idx="1134">
                  <c:v>12.299269546276768</c:v>
                </c:pt>
                <c:pt idx="1135">
                  <c:v>12.305301505728901</c:v>
                </c:pt>
                <c:pt idx="1136">
                  <c:v>12.306755163505617</c:v>
                </c:pt>
                <c:pt idx="1137">
                  <c:v>12.310676545349981</c:v>
                </c:pt>
                <c:pt idx="1138">
                  <c:v>12.313773810935874</c:v>
                </c:pt>
                <c:pt idx="1139">
                  <c:v>12.317886702917974</c:v>
                </c:pt>
                <c:pt idx="1140">
                  <c:v>12.319770369120768</c:v>
                </c:pt>
                <c:pt idx="1141">
                  <c:v>12.322491235299996</c:v>
                </c:pt>
                <c:pt idx="1142">
                  <c:v>12.325436406903599</c:v>
                </c:pt>
                <c:pt idx="1143">
                  <c:v>12.333156430185483</c:v>
                </c:pt>
                <c:pt idx="1144">
                  <c:v>12.335090779853807</c:v>
                </c:pt>
                <c:pt idx="1145">
                  <c:v>12.337713336510172</c:v>
                </c:pt>
                <c:pt idx="1146">
                  <c:v>12.344008834088084</c:v>
                </c:pt>
                <c:pt idx="1147">
                  <c:v>12.352125795396423</c:v>
                </c:pt>
                <c:pt idx="1148">
                  <c:v>12.356918759570547</c:v>
                </c:pt>
                <c:pt idx="1149">
                  <c:v>12.358140246545418</c:v>
                </c:pt>
                <c:pt idx="1150">
                  <c:v>12.360190913176019</c:v>
                </c:pt>
                <c:pt idx="1151">
                  <c:v>12.362442892923406</c:v>
                </c:pt>
                <c:pt idx="1152">
                  <c:v>12.363063192792467</c:v>
                </c:pt>
                <c:pt idx="1153">
                  <c:v>12.364011636573474</c:v>
                </c:pt>
                <c:pt idx="1154">
                  <c:v>12.373680492473991</c:v>
                </c:pt>
                <c:pt idx="1155">
                  <c:v>12.373783502369978</c:v>
                </c:pt>
                <c:pt idx="1156">
                  <c:v>12.37453792604666</c:v>
                </c:pt>
                <c:pt idx="1157">
                  <c:v>12.383081889261412</c:v>
                </c:pt>
                <c:pt idx="1158">
                  <c:v>12.383485316286652</c:v>
                </c:pt>
                <c:pt idx="1159">
                  <c:v>12.384736646071884</c:v>
                </c:pt>
                <c:pt idx="1160">
                  <c:v>12.385318803261665</c:v>
                </c:pt>
                <c:pt idx="1161">
                  <c:v>12.392046506693898</c:v>
                </c:pt>
                <c:pt idx="1162">
                  <c:v>12.392766833637612</c:v>
                </c:pt>
                <c:pt idx="1163">
                  <c:v>12.392849351773396</c:v>
                </c:pt>
                <c:pt idx="1164">
                  <c:v>12.395133952167608</c:v>
                </c:pt>
                <c:pt idx="1165">
                  <c:v>12.396267260089257</c:v>
                </c:pt>
                <c:pt idx="1166">
                  <c:v>12.400773246091022</c:v>
                </c:pt>
                <c:pt idx="1167">
                  <c:v>12.410347172055857</c:v>
                </c:pt>
                <c:pt idx="1168">
                  <c:v>12.41234727337995</c:v>
                </c:pt>
                <c:pt idx="1169">
                  <c:v>12.415485848573899</c:v>
                </c:pt>
                <c:pt idx="1170">
                  <c:v>12.416504047885233</c:v>
                </c:pt>
                <c:pt idx="1171">
                  <c:v>12.420230122831139</c:v>
                </c:pt>
                <c:pt idx="1172">
                  <c:v>12.426297870156029</c:v>
                </c:pt>
                <c:pt idx="1173">
                  <c:v>12.428662614156584</c:v>
                </c:pt>
                <c:pt idx="1174">
                  <c:v>12.429146173797678</c:v>
                </c:pt>
                <c:pt idx="1175">
                  <c:v>12.435873525365373</c:v>
                </c:pt>
                <c:pt idx="1176">
                  <c:v>12.437183648974708</c:v>
                </c:pt>
                <c:pt idx="1177">
                  <c:v>12.43799360019262</c:v>
                </c:pt>
                <c:pt idx="1178">
                  <c:v>12.440891236855933</c:v>
                </c:pt>
                <c:pt idx="1179">
                  <c:v>12.443940373058416</c:v>
                </c:pt>
                <c:pt idx="1180">
                  <c:v>12.448735410846837</c:v>
                </c:pt>
                <c:pt idx="1181">
                  <c:v>12.448892761933145</c:v>
                </c:pt>
                <c:pt idx="1182">
                  <c:v>12.449362608223797</c:v>
                </c:pt>
                <c:pt idx="1183">
                  <c:v>12.45359260805407</c:v>
                </c:pt>
                <c:pt idx="1184">
                  <c:v>12.45470958658548</c:v>
                </c:pt>
                <c:pt idx="1185">
                  <c:v>12.455164180776908</c:v>
                </c:pt>
                <c:pt idx="1186">
                  <c:v>12.461395958755707</c:v>
                </c:pt>
                <c:pt idx="1187">
                  <c:v>12.461435565344493</c:v>
                </c:pt>
                <c:pt idx="1188">
                  <c:v>12.468838574324607</c:v>
                </c:pt>
                <c:pt idx="1189">
                  <c:v>12.469278777055493</c:v>
                </c:pt>
                <c:pt idx="1190">
                  <c:v>12.471254198196974</c:v>
                </c:pt>
                <c:pt idx="1191">
                  <c:v>12.47246934091743</c:v>
                </c:pt>
                <c:pt idx="1192">
                  <c:v>12.476865051502205</c:v>
                </c:pt>
                <c:pt idx="1193">
                  <c:v>12.478776690671751</c:v>
                </c:pt>
                <c:pt idx="1194">
                  <c:v>12.482097978218913</c:v>
                </c:pt>
                <c:pt idx="1195">
                  <c:v>12.489983802587702</c:v>
                </c:pt>
                <c:pt idx="1196">
                  <c:v>12.490289894644159</c:v>
                </c:pt>
                <c:pt idx="1197">
                  <c:v>12.49711857755012</c:v>
                </c:pt>
                <c:pt idx="1198">
                  <c:v>12.504439653179054</c:v>
                </c:pt>
                <c:pt idx="1199">
                  <c:v>12.505667766099926</c:v>
                </c:pt>
                <c:pt idx="1200">
                  <c:v>12.505931024401059</c:v>
                </c:pt>
                <c:pt idx="1201">
                  <c:v>12.508295684534573</c:v>
                </c:pt>
                <c:pt idx="1202">
                  <c:v>12.514335179366929</c:v>
                </c:pt>
                <c:pt idx="1203">
                  <c:v>12.515512552230909</c:v>
                </c:pt>
                <c:pt idx="1204">
                  <c:v>12.519183371704315</c:v>
                </c:pt>
                <c:pt idx="1205">
                  <c:v>12.519423649803404</c:v>
                </c:pt>
                <c:pt idx="1206">
                  <c:v>12.52030148000958</c:v>
                </c:pt>
                <c:pt idx="1207">
                  <c:v>12.520504388797418</c:v>
                </c:pt>
                <c:pt idx="1208">
                  <c:v>12.521445596478332</c:v>
                </c:pt>
                <c:pt idx="1209">
                  <c:v>12.521630393838775</c:v>
                </c:pt>
                <c:pt idx="1210">
                  <c:v>12.522467377248828</c:v>
                </c:pt>
                <c:pt idx="1211">
                  <c:v>12.524540074574475</c:v>
                </c:pt>
                <c:pt idx="1212">
                  <c:v>12.526107333906818</c:v>
                </c:pt>
                <c:pt idx="1213">
                  <c:v>12.527597353442426</c:v>
                </c:pt>
                <c:pt idx="1214">
                  <c:v>12.528412086046011</c:v>
                </c:pt>
                <c:pt idx="1215">
                  <c:v>12.533731938987749</c:v>
                </c:pt>
                <c:pt idx="1216">
                  <c:v>12.534504236326061</c:v>
                </c:pt>
                <c:pt idx="1217">
                  <c:v>12.540397606939278</c:v>
                </c:pt>
                <c:pt idx="1218">
                  <c:v>12.540583301650139</c:v>
                </c:pt>
                <c:pt idx="1219">
                  <c:v>12.543501759756845</c:v>
                </c:pt>
                <c:pt idx="1220">
                  <c:v>12.54753639026544</c:v>
                </c:pt>
                <c:pt idx="1221">
                  <c:v>12.552307155540802</c:v>
                </c:pt>
                <c:pt idx="1222">
                  <c:v>12.554471623870485</c:v>
                </c:pt>
                <c:pt idx="1223">
                  <c:v>12.562509925651021</c:v>
                </c:pt>
                <c:pt idx="1224">
                  <c:v>12.563307944659025</c:v>
                </c:pt>
                <c:pt idx="1225">
                  <c:v>12.56386061835788</c:v>
                </c:pt>
                <c:pt idx="1226">
                  <c:v>12.56544803253537</c:v>
                </c:pt>
                <c:pt idx="1227">
                  <c:v>12.566044984039822</c:v>
                </c:pt>
                <c:pt idx="1228">
                  <c:v>12.569201450774457</c:v>
                </c:pt>
                <c:pt idx="1229">
                  <c:v>12.573652269826759</c:v>
                </c:pt>
                <c:pt idx="1230">
                  <c:v>12.580175384118659</c:v>
                </c:pt>
                <c:pt idx="1231">
                  <c:v>12.580250328605501</c:v>
                </c:pt>
                <c:pt idx="1232">
                  <c:v>12.582115499656306</c:v>
                </c:pt>
                <c:pt idx="1233">
                  <c:v>12.592485032688643</c:v>
                </c:pt>
                <c:pt idx="1234">
                  <c:v>12.594824586003909</c:v>
                </c:pt>
                <c:pt idx="1235">
                  <c:v>12.59551255513751</c:v>
                </c:pt>
                <c:pt idx="1236">
                  <c:v>12.59794280995602</c:v>
                </c:pt>
                <c:pt idx="1237">
                  <c:v>12.605803247844516</c:v>
                </c:pt>
                <c:pt idx="1238">
                  <c:v>12.606744672379127</c:v>
                </c:pt>
                <c:pt idx="1239">
                  <c:v>12.611140884189338</c:v>
                </c:pt>
                <c:pt idx="1240">
                  <c:v>12.6114394908198</c:v>
                </c:pt>
                <c:pt idx="1241">
                  <c:v>12.612038411768657</c:v>
                </c:pt>
                <c:pt idx="1242">
                  <c:v>12.612962009480661</c:v>
                </c:pt>
                <c:pt idx="1243">
                  <c:v>12.613681338338697</c:v>
                </c:pt>
                <c:pt idx="1244">
                  <c:v>12.619051956485485</c:v>
                </c:pt>
                <c:pt idx="1245">
                  <c:v>12.626374506813864</c:v>
                </c:pt>
                <c:pt idx="1246">
                  <c:v>12.628400592944644</c:v>
                </c:pt>
                <c:pt idx="1247">
                  <c:v>12.632730609609531</c:v>
                </c:pt>
                <c:pt idx="1248">
                  <c:v>12.635114765585039</c:v>
                </c:pt>
                <c:pt idx="1249">
                  <c:v>12.638525259903773</c:v>
                </c:pt>
                <c:pt idx="1250">
                  <c:v>12.639074114231935</c:v>
                </c:pt>
                <c:pt idx="1251">
                  <c:v>12.640939320030469</c:v>
                </c:pt>
                <c:pt idx="1252">
                  <c:v>12.64194051427868</c:v>
                </c:pt>
                <c:pt idx="1253">
                  <c:v>12.643001547411771</c:v>
                </c:pt>
                <c:pt idx="1254">
                  <c:v>12.643943056770027</c:v>
                </c:pt>
                <c:pt idx="1255">
                  <c:v>12.64441401878971</c:v>
                </c:pt>
                <c:pt idx="1256">
                  <c:v>12.651801880237066</c:v>
                </c:pt>
                <c:pt idx="1257">
                  <c:v>12.655726242340879</c:v>
                </c:pt>
                <c:pt idx="1258">
                  <c:v>12.66353004773077</c:v>
                </c:pt>
                <c:pt idx="1259">
                  <c:v>12.665265573694491</c:v>
                </c:pt>
                <c:pt idx="1260">
                  <c:v>12.670498401842869</c:v>
                </c:pt>
                <c:pt idx="1261">
                  <c:v>12.672695594317494</c:v>
                </c:pt>
                <c:pt idx="1262">
                  <c:v>12.675294931313873</c:v>
                </c:pt>
                <c:pt idx="1263">
                  <c:v>12.682239976779012</c:v>
                </c:pt>
                <c:pt idx="1264">
                  <c:v>12.687051618770894</c:v>
                </c:pt>
                <c:pt idx="1265">
                  <c:v>12.689174865780583</c:v>
                </c:pt>
                <c:pt idx="1266">
                  <c:v>12.689391425123329</c:v>
                </c:pt>
                <c:pt idx="1267">
                  <c:v>12.691161658810543</c:v>
                </c:pt>
                <c:pt idx="1268">
                  <c:v>12.691212876885592</c:v>
                </c:pt>
                <c:pt idx="1269">
                  <c:v>12.695405851917229</c:v>
                </c:pt>
                <c:pt idx="1270">
                  <c:v>12.699294104990194</c:v>
                </c:pt>
                <c:pt idx="1271">
                  <c:v>12.699950396158432</c:v>
                </c:pt>
                <c:pt idx="1272">
                  <c:v>12.705300323401662</c:v>
                </c:pt>
                <c:pt idx="1273">
                  <c:v>12.706244950698402</c:v>
                </c:pt>
                <c:pt idx="1274">
                  <c:v>12.711603370608282</c:v>
                </c:pt>
                <c:pt idx="1275">
                  <c:v>12.71328616382619</c:v>
                </c:pt>
                <c:pt idx="1276">
                  <c:v>12.715726470281318</c:v>
                </c:pt>
                <c:pt idx="1277">
                  <c:v>12.718911172296124</c:v>
                </c:pt>
                <c:pt idx="1278">
                  <c:v>12.724098219874545</c:v>
                </c:pt>
                <c:pt idx="1279">
                  <c:v>12.725489114622164</c:v>
                </c:pt>
                <c:pt idx="1280">
                  <c:v>12.728775039650049</c:v>
                </c:pt>
                <c:pt idx="1281">
                  <c:v>12.731440101933437</c:v>
                </c:pt>
                <c:pt idx="1282">
                  <c:v>12.734639326554415</c:v>
                </c:pt>
                <c:pt idx="1283">
                  <c:v>12.735377535342566</c:v>
                </c:pt>
                <c:pt idx="1284">
                  <c:v>12.73567999683199</c:v>
                </c:pt>
                <c:pt idx="1285">
                  <c:v>12.73695207642665</c:v>
                </c:pt>
                <c:pt idx="1286">
                  <c:v>12.737754909908301</c:v>
                </c:pt>
                <c:pt idx="1287">
                  <c:v>12.741212888319911</c:v>
                </c:pt>
                <c:pt idx="1288">
                  <c:v>12.742050424514183</c:v>
                </c:pt>
                <c:pt idx="1289">
                  <c:v>12.744466809024741</c:v>
                </c:pt>
                <c:pt idx="1290">
                  <c:v>12.751334610370602</c:v>
                </c:pt>
                <c:pt idx="1291">
                  <c:v>12.752799112735886</c:v>
                </c:pt>
                <c:pt idx="1292">
                  <c:v>12.756027312443534</c:v>
                </c:pt>
                <c:pt idx="1293">
                  <c:v>12.758437187718712</c:v>
                </c:pt>
                <c:pt idx="1294">
                  <c:v>12.767539404264401</c:v>
                </c:pt>
                <c:pt idx="1295">
                  <c:v>12.772226543904249</c:v>
                </c:pt>
                <c:pt idx="1296">
                  <c:v>12.777622453407748</c:v>
                </c:pt>
                <c:pt idx="1297">
                  <c:v>12.778517045194638</c:v>
                </c:pt>
                <c:pt idx="1298">
                  <c:v>12.780292739047509</c:v>
                </c:pt>
                <c:pt idx="1299">
                  <c:v>12.785148823608072</c:v>
                </c:pt>
                <c:pt idx="1300">
                  <c:v>12.794795149161423</c:v>
                </c:pt>
                <c:pt idx="1301">
                  <c:v>12.795905955664473</c:v>
                </c:pt>
                <c:pt idx="1302">
                  <c:v>12.799624058656384</c:v>
                </c:pt>
                <c:pt idx="1303">
                  <c:v>12.811167140109806</c:v>
                </c:pt>
                <c:pt idx="1304">
                  <c:v>12.812412129031134</c:v>
                </c:pt>
                <c:pt idx="1305">
                  <c:v>12.814147232739236</c:v>
                </c:pt>
                <c:pt idx="1306">
                  <c:v>12.815551735220026</c:v>
                </c:pt>
                <c:pt idx="1307">
                  <c:v>12.815891666024568</c:v>
                </c:pt>
                <c:pt idx="1308">
                  <c:v>12.818642138679497</c:v>
                </c:pt>
                <c:pt idx="1309">
                  <c:v>12.819799848872329</c:v>
                </c:pt>
                <c:pt idx="1310">
                  <c:v>12.821705804020233</c:v>
                </c:pt>
                <c:pt idx="1311">
                  <c:v>12.825831340708097</c:v>
                </c:pt>
                <c:pt idx="1312">
                  <c:v>12.829602845353884</c:v>
                </c:pt>
                <c:pt idx="1313">
                  <c:v>12.835752581741119</c:v>
                </c:pt>
                <c:pt idx="1314">
                  <c:v>12.837261893750128</c:v>
                </c:pt>
                <c:pt idx="1315">
                  <c:v>12.849627193681179</c:v>
                </c:pt>
                <c:pt idx="1316">
                  <c:v>12.852169929906553</c:v>
                </c:pt>
                <c:pt idx="1317">
                  <c:v>12.856681721501024</c:v>
                </c:pt>
                <c:pt idx="1318">
                  <c:v>12.858349635844394</c:v>
                </c:pt>
                <c:pt idx="1319">
                  <c:v>12.862118043622935</c:v>
                </c:pt>
                <c:pt idx="1320">
                  <c:v>12.864480862306088</c:v>
                </c:pt>
                <c:pt idx="1321">
                  <c:v>12.869011448076416</c:v>
                </c:pt>
                <c:pt idx="1322">
                  <c:v>12.870341938961573</c:v>
                </c:pt>
                <c:pt idx="1323">
                  <c:v>12.872208144749241</c:v>
                </c:pt>
                <c:pt idx="1324">
                  <c:v>12.874260333605235</c:v>
                </c:pt>
                <c:pt idx="1325">
                  <c:v>12.884486041928312</c:v>
                </c:pt>
                <c:pt idx="1326">
                  <c:v>12.88515425092325</c:v>
                </c:pt>
                <c:pt idx="1327">
                  <c:v>12.889133888820819</c:v>
                </c:pt>
                <c:pt idx="1328">
                  <c:v>12.890605147641796</c:v>
                </c:pt>
                <c:pt idx="1329">
                  <c:v>12.892267219193782</c:v>
                </c:pt>
                <c:pt idx="1330">
                  <c:v>12.892775226486117</c:v>
                </c:pt>
                <c:pt idx="1331">
                  <c:v>12.89416457878302</c:v>
                </c:pt>
                <c:pt idx="1332">
                  <c:v>12.898565037430448</c:v>
                </c:pt>
                <c:pt idx="1333">
                  <c:v>12.898748723544903</c:v>
                </c:pt>
                <c:pt idx="1334">
                  <c:v>12.900352039857179</c:v>
                </c:pt>
                <c:pt idx="1335">
                  <c:v>12.901669033372515</c:v>
                </c:pt>
                <c:pt idx="1336">
                  <c:v>12.904397830566637</c:v>
                </c:pt>
                <c:pt idx="1337">
                  <c:v>12.910793878280765</c:v>
                </c:pt>
                <c:pt idx="1338">
                  <c:v>12.913154782390095</c:v>
                </c:pt>
                <c:pt idx="1339">
                  <c:v>12.927295123450181</c:v>
                </c:pt>
                <c:pt idx="1340">
                  <c:v>12.93714086661595</c:v>
                </c:pt>
                <c:pt idx="1341">
                  <c:v>12.938521541449322</c:v>
                </c:pt>
                <c:pt idx="1342">
                  <c:v>12.941960422890711</c:v>
                </c:pt>
                <c:pt idx="1343">
                  <c:v>12.942879686270388</c:v>
                </c:pt>
                <c:pt idx="1344">
                  <c:v>12.942924623893447</c:v>
                </c:pt>
                <c:pt idx="1345">
                  <c:v>12.943441027505104</c:v>
                </c:pt>
                <c:pt idx="1346">
                  <c:v>12.943492310881419</c:v>
                </c:pt>
                <c:pt idx="1347">
                  <c:v>12.94539305350521</c:v>
                </c:pt>
                <c:pt idx="1348">
                  <c:v>12.952559783383808</c:v>
                </c:pt>
                <c:pt idx="1349">
                  <c:v>12.954839460911872</c:v>
                </c:pt>
                <c:pt idx="1350">
                  <c:v>12.956578927793851</c:v>
                </c:pt>
                <c:pt idx="1351">
                  <c:v>12.957448408700337</c:v>
                </c:pt>
                <c:pt idx="1352">
                  <c:v>12.957472042585355</c:v>
                </c:pt>
                <c:pt idx="1353">
                  <c:v>12.966139289035244</c:v>
                </c:pt>
                <c:pt idx="1354">
                  <c:v>12.967738535540859</c:v>
                </c:pt>
                <c:pt idx="1355">
                  <c:v>12.97205105070244</c:v>
                </c:pt>
                <c:pt idx="1356">
                  <c:v>12.982029442352092</c:v>
                </c:pt>
                <c:pt idx="1357">
                  <c:v>12.982260802750147</c:v>
                </c:pt>
                <c:pt idx="1358">
                  <c:v>12.98361283637573</c:v>
                </c:pt>
                <c:pt idx="1359">
                  <c:v>12.984287663067851</c:v>
                </c:pt>
                <c:pt idx="1360">
                  <c:v>12.990918469634428</c:v>
                </c:pt>
                <c:pt idx="1361">
                  <c:v>12.991461001067922</c:v>
                </c:pt>
                <c:pt idx="1362">
                  <c:v>12.993366075315102</c:v>
                </c:pt>
                <c:pt idx="1363">
                  <c:v>12.999754881137221</c:v>
                </c:pt>
                <c:pt idx="1364">
                  <c:v>13.011484159310379</c:v>
                </c:pt>
                <c:pt idx="1365">
                  <c:v>13.012435560242306</c:v>
                </c:pt>
                <c:pt idx="1366">
                  <c:v>13.014106553240524</c:v>
                </c:pt>
                <c:pt idx="1367">
                  <c:v>13.021545471235168</c:v>
                </c:pt>
                <c:pt idx="1368">
                  <c:v>13.022059757707336</c:v>
                </c:pt>
                <c:pt idx="1369">
                  <c:v>13.024558580614867</c:v>
                </c:pt>
                <c:pt idx="1370">
                  <c:v>13.029757807601444</c:v>
                </c:pt>
                <c:pt idx="1371">
                  <c:v>13.039243472618701</c:v>
                </c:pt>
                <c:pt idx="1372">
                  <c:v>13.048350937803498</c:v>
                </c:pt>
                <c:pt idx="1373">
                  <c:v>13.051330925494225</c:v>
                </c:pt>
                <c:pt idx="1374">
                  <c:v>13.051608055593126</c:v>
                </c:pt>
                <c:pt idx="1375">
                  <c:v>13.05583828466621</c:v>
                </c:pt>
                <c:pt idx="1376">
                  <c:v>13.056211468546195</c:v>
                </c:pt>
                <c:pt idx="1377">
                  <c:v>13.056361818599161</c:v>
                </c:pt>
                <c:pt idx="1378">
                  <c:v>13.05782786426526</c:v>
                </c:pt>
                <c:pt idx="1379">
                  <c:v>13.058557155967282</c:v>
                </c:pt>
                <c:pt idx="1380">
                  <c:v>13.060092286010377</c:v>
                </c:pt>
                <c:pt idx="1381">
                  <c:v>13.061458992013756</c:v>
                </c:pt>
                <c:pt idx="1382">
                  <c:v>13.06666523921449</c:v>
                </c:pt>
                <c:pt idx="1383">
                  <c:v>13.069773180063784</c:v>
                </c:pt>
                <c:pt idx="1384">
                  <c:v>13.07532346943027</c:v>
                </c:pt>
                <c:pt idx="1385">
                  <c:v>13.075595543980945</c:v>
                </c:pt>
                <c:pt idx="1386">
                  <c:v>13.07632487672614</c:v>
                </c:pt>
                <c:pt idx="1387">
                  <c:v>13.076999805832356</c:v>
                </c:pt>
                <c:pt idx="1388">
                  <c:v>13.082792366538817</c:v>
                </c:pt>
                <c:pt idx="1389">
                  <c:v>13.091687958710365</c:v>
                </c:pt>
                <c:pt idx="1390">
                  <c:v>13.094308880937263</c:v>
                </c:pt>
                <c:pt idx="1391">
                  <c:v>13.094407364399688</c:v>
                </c:pt>
                <c:pt idx="1392">
                  <c:v>13.094867323833622</c:v>
                </c:pt>
                <c:pt idx="1393">
                  <c:v>13.098149740867024</c:v>
                </c:pt>
                <c:pt idx="1394">
                  <c:v>13.101143949805685</c:v>
                </c:pt>
                <c:pt idx="1395">
                  <c:v>13.109386437609519</c:v>
                </c:pt>
                <c:pt idx="1396">
                  <c:v>13.11093185274655</c:v>
                </c:pt>
                <c:pt idx="1397">
                  <c:v>13.111067229885315</c:v>
                </c:pt>
                <c:pt idx="1398">
                  <c:v>13.112598559286244</c:v>
                </c:pt>
                <c:pt idx="1399">
                  <c:v>13.116102694968994</c:v>
                </c:pt>
                <c:pt idx="1400">
                  <c:v>13.120074859482472</c:v>
                </c:pt>
                <c:pt idx="1401">
                  <c:v>13.12820216725946</c:v>
                </c:pt>
                <c:pt idx="1402">
                  <c:v>13.132058411578063</c:v>
                </c:pt>
                <c:pt idx="1403">
                  <c:v>13.136146226310089</c:v>
                </c:pt>
                <c:pt idx="1404">
                  <c:v>13.136794755491119</c:v>
                </c:pt>
                <c:pt idx="1405">
                  <c:v>13.148450483440147</c:v>
                </c:pt>
                <c:pt idx="1406">
                  <c:v>13.150365925300951</c:v>
                </c:pt>
                <c:pt idx="1407">
                  <c:v>13.151136655832634</c:v>
                </c:pt>
                <c:pt idx="1408">
                  <c:v>13.15147130682969</c:v>
                </c:pt>
                <c:pt idx="1409">
                  <c:v>13.155098921631861</c:v>
                </c:pt>
                <c:pt idx="1410">
                  <c:v>13.155994367728891</c:v>
                </c:pt>
                <c:pt idx="1411">
                  <c:v>13.157578186273668</c:v>
                </c:pt>
                <c:pt idx="1412">
                  <c:v>13.161589391024773</c:v>
                </c:pt>
                <c:pt idx="1413">
                  <c:v>13.161864776454216</c:v>
                </c:pt>
                <c:pt idx="1414">
                  <c:v>13.166191851845394</c:v>
                </c:pt>
                <c:pt idx="1415">
                  <c:v>13.166422270552893</c:v>
                </c:pt>
                <c:pt idx="1416">
                  <c:v>13.171866915144047</c:v>
                </c:pt>
                <c:pt idx="1417">
                  <c:v>13.175214242055446</c:v>
                </c:pt>
                <c:pt idx="1418">
                  <c:v>13.176732420313545</c:v>
                </c:pt>
                <c:pt idx="1419">
                  <c:v>13.177749040208772</c:v>
                </c:pt>
                <c:pt idx="1420">
                  <c:v>13.181182658983989</c:v>
                </c:pt>
                <c:pt idx="1421">
                  <c:v>13.187464239908397</c:v>
                </c:pt>
                <c:pt idx="1422">
                  <c:v>13.188814633300197</c:v>
                </c:pt>
                <c:pt idx="1423">
                  <c:v>13.192714173072471</c:v>
                </c:pt>
                <c:pt idx="1424">
                  <c:v>13.192806402558761</c:v>
                </c:pt>
                <c:pt idx="1425">
                  <c:v>13.192924332103171</c:v>
                </c:pt>
                <c:pt idx="1426">
                  <c:v>13.196043512905574</c:v>
                </c:pt>
                <c:pt idx="1427">
                  <c:v>13.201388665168274</c:v>
                </c:pt>
                <c:pt idx="1428">
                  <c:v>13.203655882387539</c:v>
                </c:pt>
                <c:pt idx="1429">
                  <c:v>13.20797399042355</c:v>
                </c:pt>
                <c:pt idx="1430">
                  <c:v>13.211033695126174</c:v>
                </c:pt>
                <c:pt idx="1431">
                  <c:v>13.211357781428593</c:v>
                </c:pt>
                <c:pt idx="1432">
                  <c:v>13.213651309597978</c:v>
                </c:pt>
                <c:pt idx="1433">
                  <c:v>13.214377419671854</c:v>
                </c:pt>
                <c:pt idx="1434">
                  <c:v>13.215279124675781</c:v>
                </c:pt>
                <c:pt idx="1435">
                  <c:v>13.216414305635642</c:v>
                </c:pt>
                <c:pt idx="1436">
                  <c:v>13.223634762797667</c:v>
                </c:pt>
                <c:pt idx="1437">
                  <c:v>13.225362303802665</c:v>
                </c:pt>
                <c:pt idx="1438">
                  <c:v>13.226579658777474</c:v>
                </c:pt>
                <c:pt idx="1439">
                  <c:v>13.228608012758135</c:v>
                </c:pt>
                <c:pt idx="1440">
                  <c:v>13.22942753475121</c:v>
                </c:pt>
                <c:pt idx="1441">
                  <c:v>13.231070018876654</c:v>
                </c:pt>
                <c:pt idx="1442">
                  <c:v>13.231780734639219</c:v>
                </c:pt>
                <c:pt idx="1443">
                  <c:v>13.232703102951076</c:v>
                </c:pt>
                <c:pt idx="1444">
                  <c:v>13.232770170905164</c:v>
                </c:pt>
                <c:pt idx="1445">
                  <c:v>13.233975208220636</c:v>
                </c:pt>
                <c:pt idx="1446">
                  <c:v>13.23624076457714</c:v>
                </c:pt>
                <c:pt idx="1447">
                  <c:v>13.23723422852636</c:v>
                </c:pt>
                <c:pt idx="1448">
                  <c:v>13.246413825792867</c:v>
                </c:pt>
                <c:pt idx="1449">
                  <c:v>13.250184639385607</c:v>
                </c:pt>
                <c:pt idx="1450">
                  <c:v>13.251002127749734</c:v>
                </c:pt>
                <c:pt idx="1451">
                  <c:v>13.251964979701267</c:v>
                </c:pt>
                <c:pt idx="1452">
                  <c:v>13.259091651018801</c:v>
                </c:pt>
                <c:pt idx="1453">
                  <c:v>13.259264152110818</c:v>
                </c:pt>
                <c:pt idx="1454">
                  <c:v>13.259838212333822</c:v>
                </c:pt>
                <c:pt idx="1455">
                  <c:v>13.26740593908549</c:v>
                </c:pt>
                <c:pt idx="1456">
                  <c:v>13.270855359907502</c:v>
                </c:pt>
                <c:pt idx="1457">
                  <c:v>13.280357550276829</c:v>
                </c:pt>
                <c:pt idx="1458">
                  <c:v>13.282738597445029</c:v>
                </c:pt>
                <c:pt idx="1459">
                  <c:v>13.289860176861691</c:v>
                </c:pt>
                <c:pt idx="1460">
                  <c:v>13.294453268368478</c:v>
                </c:pt>
                <c:pt idx="1461">
                  <c:v>13.300492883127383</c:v>
                </c:pt>
                <c:pt idx="1462">
                  <c:v>13.303917729564564</c:v>
                </c:pt>
                <c:pt idx="1463">
                  <c:v>13.3051626847399</c:v>
                </c:pt>
                <c:pt idx="1464">
                  <c:v>13.305578680826386</c:v>
                </c:pt>
                <c:pt idx="1465">
                  <c:v>13.310790683393531</c:v>
                </c:pt>
                <c:pt idx="1466">
                  <c:v>13.313793737016697</c:v>
                </c:pt>
                <c:pt idx="1467">
                  <c:v>13.313942803098989</c:v>
                </c:pt>
                <c:pt idx="1468">
                  <c:v>13.318517383825256</c:v>
                </c:pt>
                <c:pt idx="1469">
                  <c:v>13.326127468777534</c:v>
                </c:pt>
                <c:pt idx="1470">
                  <c:v>13.328411437677177</c:v>
                </c:pt>
                <c:pt idx="1471">
                  <c:v>13.329847244806096</c:v>
                </c:pt>
                <c:pt idx="1472">
                  <c:v>13.332252611590533</c:v>
                </c:pt>
                <c:pt idx="1473">
                  <c:v>13.332296148579079</c:v>
                </c:pt>
                <c:pt idx="1474">
                  <c:v>13.336229600578898</c:v>
                </c:pt>
                <c:pt idx="1475">
                  <c:v>13.337324096964949</c:v>
                </c:pt>
                <c:pt idx="1476">
                  <c:v>13.340867023242382</c:v>
                </c:pt>
                <c:pt idx="1477">
                  <c:v>13.342565355597804</c:v>
                </c:pt>
                <c:pt idx="1478">
                  <c:v>13.348398345120938</c:v>
                </c:pt>
                <c:pt idx="1479">
                  <c:v>13.349612368721379</c:v>
                </c:pt>
                <c:pt idx="1480">
                  <c:v>13.351371977504307</c:v>
                </c:pt>
                <c:pt idx="1481">
                  <c:v>13.353371563225791</c:v>
                </c:pt>
                <c:pt idx="1482">
                  <c:v>13.353785545758861</c:v>
                </c:pt>
                <c:pt idx="1483">
                  <c:v>13.353792774143797</c:v>
                </c:pt>
                <c:pt idx="1484">
                  <c:v>13.360863381777058</c:v>
                </c:pt>
                <c:pt idx="1485">
                  <c:v>13.361065259651852</c:v>
                </c:pt>
                <c:pt idx="1486">
                  <c:v>13.362698541414877</c:v>
                </c:pt>
                <c:pt idx="1487">
                  <c:v>13.366489955155096</c:v>
                </c:pt>
                <c:pt idx="1488">
                  <c:v>13.371893811435651</c:v>
                </c:pt>
                <c:pt idx="1489">
                  <c:v>13.371973966658414</c:v>
                </c:pt>
                <c:pt idx="1490">
                  <c:v>13.372274575833242</c:v>
                </c:pt>
                <c:pt idx="1491">
                  <c:v>13.372903602623957</c:v>
                </c:pt>
                <c:pt idx="1492">
                  <c:v>13.37308813177698</c:v>
                </c:pt>
                <c:pt idx="1493">
                  <c:v>13.375256234225471</c:v>
                </c:pt>
                <c:pt idx="1494">
                  <c:v>13.375878833113864</c:v>
                </c:pt>
                <c:pt idx="1495">
                  <c:v>13.379847461633579</c:v>
                </c:pt>
                <c:pt idx="1496">
                  <c:v>13.382236802304901</c:v>
                </c:pt>
                <c:pt idx="1497">
                  <c:v>13.382543636904158</c:v>
                </c:pt>
                <c:pt idx="1498">
                  <c:v>13.382629335109479</c:v>
                </c:pt>
                <c:pt idx="1499">
                  <c:v>13.383889978956411</c:v>
                </c:pt>
                <c:pt idx="1500">
                  <c:v>13.386764463218498</c:v>
                </c:pt>
                <c:pt idx="1501">
                  <c:v>13.392548434466766</c:v>
                </c:pt>
                <c:pt idx="1502">
                  <c:v>13.394913320243171</c:v>
                </c:pt>
                <c:pt idx="1503">
                  <c:v>13.409377453400396</c:v>
                </c:pt>
                <c:pt idx="1504">
                  <c:v>13.413099105882575</c:v>
                </c:pt>
                <c:pt idx="1505">
                  <c:v>13.415490826736667</c:v>
                </c:pt>
                <c:pt idx="1506">
                  <c:v>13.419174291323666</c:v>
                </c:pt>
                <c:pt idx="1507">
                  <c:v>13.425829187958616</c:v>
                </c:pt>
                <c:pt idx="1508">
                  <c:v>13.429855851956628</c:v>
                </c:pt>
                <c:pt idx="1509">
                  <c:v>13.430017078420416</c:v>
                </c:pt>
                <c:pt idx="1510">
                  <c:v>13.432969841094788</c:v>
                </c:pt>
                <c:pt idx="1511">
                  <c:v>13.439991572803287</c:v>
                </c:pt>
                <c:pt idx="1512">
                  <c:v>13.440207223783132</c:v>
                </c:pt>
                <c:pt idx="1513">
                  <c:v>13.440599813450433</c:v>
                </c:pt>
                <c:pt idx="1514">
                  <c:v>13.440997712474449</c:v>
                </c:pt>
                <c:pt idx="1515">
                  <c:v>13.44383890313625</c:v>
                </c:pt>
                <c:pt idx="1516">
                  <c:v>13.44674784368565</c:v>
                </c:pt>
                <c:pt idx="1517">
                  <c:v>13.448274215847322</c:v>
                </c:pt>
                <c:pt idx="1518">
                  <c:v>13.449800965137436</c:v>
                </c:pt>
                <c:pt idx="1519">
                  <c:v>13.451630079698347</c:v>
                </c:pt>
                <c:pt idx="1520">
                  <c:v>13.451649264562439</c:v>
                </c:pt>
                <c:pt idx="1521">
                  <c:v>13.452067576584643</c:v>
                </c:pt>
                <c:pt idx="1522">
                  <c:v>13.454641721150034</c:v>
                </c:pt>
                <c:pt idx="1523">
                  <c:v>13.454736163451843</c:v>
                </c:pt>
                <c:pt idx="1524">
                  <c:v>13.456951205805883</c:v>
                </c:pt>
                <c:pt idx="1525">
                  <c:v>13.458887760244759</c:v>
                </c:pt>
                <c:pt idx="1526">
                  <c:v>13.463506840613734</c:v>
                </c:pt>
                <c:pt idx="1527">
                  <c:v>13.464102528039096</c:v>
                </c:pt>
                <c:pt idx="1528">
                  <c:v>13.464946406077765</c:v>
                </c:pt>
                <c:pt idx="1529">
                  <c:v>13.465067756535021</c:v>
                </c:pt>
                <c:pt idx="1530">
                  <c:v>13.469620344297105</c:v>
                </c:pt>
                <c:pt idx="1531">
                  <c:v>13.470470782327796</c:v>
                </c:pt>
                <c:pt idx="1532">
                  <c:v>13.471251241588227</c:v>
                </c:pt>
                <c:pt idx="1533">
                  <c:v>13.471412302452709</c:v>
                </c:pt>
                <c:pt idx="1534">
                  <c:v>13.475312022699883</c:v>
                </c:pt>
                <c:pt idx="1535">
                  <c:v>13.481429907039951</c:v>
                </c:pt>
                <c:pt idx="1536">
                  <c:v>13.481432595547382</c:v>
                </c:pt>
                <c:pt idx="1537">
                  <c:v>13.481732908866565</c:v>
                </c:pt>
                <c:pt idx="1538">
                  <c:v>13.481887622944244</c:v>
                </c:pt>
                <c:pt idx="1539">
                  <c:v>13.483512071718918</c:v>
                </c:pt>
                <c:pt idx="1540">
                  <c:v>13.485444980558768</c:v>
                </c:pt>
                <c:pt idx="1541">
                  <c:v>13.487342430445276</c:v>
                </c:pt>
                <c:pt idx="1542">
                  <c:v>13.487515705734504</c:v>
                </c:pt>
                <c:pt idx="1543">
                  <c:v>13.490462795830444</c:v>
                </c:pt>
                <c:pt idx="1544">
                  <c:v>13.496303327854829</c:v>
                </c:pt>
                <c:pt idx="1545">
                  <c:v>13.50180691761863</c:v>
                </c:pt>
                <c:pt idx="1546">
                  <c:v>13.504210504318436</c:v>
                </c:pt>
                <c:pt idx="1547">
                  <c:v>13.505726595397817</c:v>
                </c:pt>
                <c:pt idx="1548">
                  <c:v>13.512343549973904</c:v>
                </c:pt>
                <c:pt idx="1549">
                  <c:v>13.513722848864248</c:v>
                </c:pt>
                <c:pt idx="1550">
                  <c:v>13.514440511983832</c:v>
                </c:pt>
                <c:pt idx="1551">
                  <c:v>13.518554696393391</c:v>
                </c:pt>
                <c:pt idx="1552">
                  <c:v>13.519002258316593</c:v>
                </c:pt>
                <c:pt idx="1553">
                  <c:v>13.521691167186001</c:v>
                </c:pt>
                <c:pt idx="1554">
                  <c:v>13.522926633369305</c:v>
                </c:pt>
                <c:pt idx="1555">
                  <c:v>13.53173073850016</c:v>
                </c:pt>
                <c:pt idx="1556">
                  <c:v>13.539423129240548</c:v>
                </c:pt>
                <c:pt idx="1557">
                  <c:v>13.543187460408145</c:v>
                </c:pt>
                <c:pt idx="1558">
                  <c:v>13.547033852178746</c:v>
                </c:pt>
                <c:pt idx="1559">
                  <c:v>13.548804522488922</c:v>
                </c:pt>
                <c:pt idx="1560">
                  <c:v>13.54995503236548</c:v>
                </c:pt>
                <c:pt idx="1561">
                  <c:v>13.552357454930092</c:v>
                </c:pt>
                <c:pt idx="1562">
                  <c:v>13.5589243946715</c:v>
                </c:pt>
                <c:pt idx="1563">
                  <c:v>13.56164682632231</c:v>
                </c:pt>
                <c:pt idx="1564">
                  <c:v>13.562476011958738</c:v>
                </c:pt>
                <c:pt idx="1565">
                  <c:v>13.56604109269167</c:v>
                </c:pt>
                <c:pt idx="1566">
                  <c:v>13.568310164347771</c:v>
                </c:pt>
                <c:pt idx="1567">
                  <c:v>13.570071782005193</c:v>
                </c:pt>
                <c:pt idx="1568">
                  <c:v>13.576144328883313</c:v>
                </c:pt>
                <c:pt idx="1569">
                  <c:v>13.577078089565299</c:v>
                </c:pt>
                <c:pt idx="1570">
                  <c:v>13.577187510656966</c:v>
                </c:pt>
                <c:pt idx="1571">
                  <c:v>13.581202989040705</c:v>
                </c:pt>
                <c:pt idx="1572">
                  <c:v>13.584244800455936</c:v>
                </c:pt>
                <c:pt idx="1573">
                  <c:v>13.585204502636079</c:v>
                </c:pt>
                <c:pt idx="1574">
                  <c:v>13.586823570012459</c:v>
                </c:pt>
                <c:pt idx="1575">
                  <c:v>13.597603251746564</c:v>
                </c:pt>
                <c:pt idx="1576">
                  <c:v>13.597815589133543</c:v>
                </c:pt>
                <c:pt idx="1577">
                  <c:v>13.600517223027357</c:v>
                </c:pt>
                <c:pt idx="1578">
                  <c:v>13.601835685622376</c:v>
                </c:pt>
                <c:pt idx="1579">
                  <c:v>13.602734550372134</c:v>
                </c:pt>
                <c:pt idx="1580">
                  <c:v>13.605045000074984</c:v>
                </c:pt>
                <c:pt idx="1581">
                  <c:v>13.609103203612495</c:v>
                </c:pt>
                <c:pt idx="1582">
                  <c:v>13.609578161723199</c:v>
                </c:pt>
                <c:pt idx="1583">
                  <c:v>13.613345778044089</c:v>
                </c:pt>
                <c:pt idx="1584">
                  <c:v>13.617440758456034</c:v>
                </c:pt>
                <c:pt idx="1585">
                  <c:v>13.620841805481618</c:v>
                </c:pt>
                <c:pt idx="1586">
                  <c:v>13.630213265113239</c:v>
                </c:pt>
                <c:pt idx="1587">
                  <c:v>13.630869626996722</c:v>
                </c:pt>
                <c:pt idx="1588">
                  <c:v>13.635208257909269</c:v>
                </c:pt>
                <c:pt idx="1589">
                  <c:v>13.642318160171818</c:v>
                </c:pt>
                <c:pt idx="1590">
                  <c:v>13.643707835109796</c:v>
                </c:pt>
                <c:pt idx="1591">
                  <c:v>13.650460810637878</c:v>
                </c:pt>
                <c:pt idx="1592">
                  <c:v>13.652310425448029</c:v>
                </c:pt>
                <c:pt idx="1593">
                  <c:v>13.655670817535032</c:v>
                </c:pt>
                <c:pt idx="1594">
                  <c:v>13.655723976647614</c:v>
                </c:pt>
                <c:pt idx="1595">
                  <c:v>13.658379617965522</c:v>
                </c:pt>
                <c:pt idx="1596">
                  <c:v>13.660356342742045</c:v>
                </c:pt>
                <c:pt idx="1597">
                  <c:v>13.666110426932603</c:v>
                </c:pt>
                <c:pt idx="1598">
                  <c:v>13.66745227470018</c:v>
                </c:pt>
                <c:pt idx="1599">
                  <c:v>13.667505410758684</c:v>
                </c:pt>
                <c:pt idx="1600">
                  <c:v>13.669833140886377</c:v>
                </c:pt>
                <c:pt idx="1601">
                  <c:v>13.670267044706572</c:v>
                </c:pt>
                <c:pt idx="1602">
                  <c:v>13.679889537722552</c:v>
                </c:pt>
                <c:pt idx="1603">
                  <c:v>13.687575256094361</c:v>
                </c:pt>
                <c:pt idx="1604">
                  <c:v>13.691222419619889</c:v>
                </c:pt>
                <c:pt idx="1605">
                  <c:v>13.693709154034092</c:v>
                </c:pt>
                <c:pt idx="1606">
                  <c:v>13.697782457426328</c:v>
                </c:pt>
                <c:pt idx="1607">
                  <c:v>13.700138278709893</c:v>
                </c:pt>
                <c:pt idx="1608">
                  <c:v>13.701806577531961</c:v>
                </c:pt>
                <c:pt idx="1609">
                  <c:v>13.703448617901477</c:v>
                </c:pt>
                <c:pt idx="1610">
                  <c:v>13.708034537847873</c:v>
                </c:pt>
                <c:pt idx="1611">
                  <c:v>13.710166413463218</c:v>
                </c:pt>
                <c:pt idx="1612">
                  <c:v>13.710256161954334</c:v>
                </c:pt>
                <c:pt idx="1613">
                  <c:v>13.71911494685766</c:v>
                </c:pt>
                <c:pt idx="1614">
                  <c:v>13.723230085322552</c:v>
                </c:pt>
                <c:pt idx="1615">
                  <c:v>13.723785492146435</c:v>
                </c:pt>
                <c:pt idx="1616">
                  <c:v>13.725679719375552</c:v>
                </c:pt>
                <c:pt idx="1617">
                  <c:v>13.730322245865754</c:v>
                </c:pt>
                <c:pt idx="1618">
                  <c:v>13.730465091982209</c:v>
                </c:pt>
                <c:pt idx="1619">
                  <c:v>13.731910191936448</c:v>
                </c:pt>
                <c:pt idx="1620">
                  <c:v>13.735359415034324</c:v>
                </c:pt>
                <c:pt idx="1621">
                  <c:v>13.736027141486964</c:v>
                </c:pt>
                <c:pt idx="1622">
                  <c:v>13.741065338446697</c:v>
                </c:pt>
                <c:pt idx="1623">
                  <c:v>13.745116275870595</c:v>
                </c:pt>
                <c:pt idx="1624">
                  <c:v>13.747138511701767</c:v>
                </c:pt>
                <c:pt idx="1625">
                  <c:v>13.748824399243823</c:v>
                </c:pt>
                <c:pt idx="1626">
                  <c:v>13.757508236696669</c:v>
                </c:pt>
                <c:pt idx="1627">
                  <c:v>13.758339323074384</c:v>
                </c:pt>
                <c:pt idx="1628">
                  <c:v>13.759238362621574</c:v>
                </c:pt>
                <c:pt idx="1629">
                  <c:v>13.762280266576724</c:v>
                </c:pt>
                <c:pt idx="1630">
                  <c:v>13.76423577833231</c:v>
                </c:pt>
                <c:pt idx="1631">
                  <c:v>13.764966049586775</c:v>
                </c:pt>
                <c:pt idx="1632">
                  <c:v>13.768793831424919</c:v>
                </c:pt>
                <c:pt idx="1633">
                  <c:v>13.772540023126066</c:v>
                </c:pt>
                <c:pt idx="1634">
                  <c:v>13.772678986460853</c:v>
                </c:pt>
                <c:pt idx="1635">
                  <c:v>13.777979294602881</c:v>
                </c:pt>
                <c:pt idx="1636">
                  <c:v>13.779444262211857</c:v>
                </c:pt>
                <c:pt idx="1637">
                  <c:v>13.77953400016308</c:v>
                </c:pt>
                <c:pt idx="1638">
                  <c:v>13.780776656178901</c:v>
                </c:pt>
                <c:pt idx="1639">
                  <c:v>13.787351534069831</c:v>
                </c:pt>
                <c:pt idx="1640">
                  <c:v>13.790512883056129</c:v>
                </c:pt>
                <c:pt idx="1641">
                  <c:v>13.794799291929145</c:v>
                </c:pt>
                <c:pt idx="1642">
                  <c:v>13.798343187776013</c:v>
                </c:pt>
                <c:pt idx="1643">
                  <c:v>13.800432793589604</c:v>
                </c:pt>
                <c:pt idx="1644">
                  <c:v>13.804739883716573</c:v>
                </c:pt>
                <c:pt idx="1645">
                  <c:v>13.8112180874188</c:v>
                </c:pt>
                <c:pt idx="1646">
                  <c:v>13.812390558530433</c:v>
                </c:pt>
                <c:pt idx="1647">
                  <c:v>13.813499634607467</c:v>
                </c:pt>
                <c:pt idx="1648">
                  <c:v>13.819252142815767</c:v>
                </c:pt>
                <c:pt idx="1649">
                  <c:v>13.825311285146684</c:v>
                </c:pt>
                <c:pt idx="1650">
                  <c:v>13.834069634090124</c:v>
                </c:pt>
                <c:pt idx="1651">
                  <c:v>13.83483984732554</c:v>
                </c:pt>
                <c:pt idx="1652">
                  <c:v>13.834993280441774</c:v>
                </c:pt>
                <c:pt idx="1653">
                  <c:v>13.836801088279937</c:v>
                </c:pt>
                <c:pt idx="1654">
                  <c:v>13.836880959313092</c:v>
                </c:pt>
                <c:pt idx="1655">
                  <c:v>13.842712639676146</c:v>
                </c:pt>
                <c:pt idx="1656">
                  <c:v>13.843437457405342</c:v>
                </c:pt>
                <c:pt idx="1657">
                  <c:v>13.844665458285915</c:v>
                </c:pt>
                <c:pt idx="1658">
                  <c:v>13.850840334893114</c:v>
                </c:pt>
                <c:pt idx="1659">
                  <c:v>13.853153948899914</c:v>
                </c:pt>
                <c:pt idx="1660">
                  <c:v>13.860660059640422</c:v>
                </c:pt>
                <c:pt idx="1661">
                  <c:v>13.86489037891743</c:v>
                </c:pt>
                <c:pt idx="1662">
                  <c:v>13.867307156415539</c:v>
                </c:pt>
                <c:pt idx="1663">
                  <c:v>13.867650330988411</c:v>
                </c:pt>
                <c:pt idx="1664">
                  <c:v>13.867666167604208</c:v>
                </c:pt>
                <c:pt idx="1665">
                  <c:v>13.869538212508051</c:v>
                </c:pt>
                <c:pt idx="1666">
                  <c:v>13.871925794909945</c:v>
                </c:pt>
                <c:pt idx="1667">
                  <c:v>13.872668493489265</c:v>
                </c:pt>
                <c:pt idx="1668">
                  <c:v>13.873093465304979</c:v>
                </c:pt>
                <c:pt idx="1669">
                  <c:v>13.873220605986607</c:v>
                </c:pt>
                <c:pt idx="1670">
                  <c:v>13.873640232976456</c:v>
                </c:pt>
                <c:pt idx="1671">
                  <c:v>13.882160745271428</c:v>
                </c:pt>
                <c:pt idx="1672">
                  <c:v>13.883162628399889</c:v>
                </c:pt>
                <c:pt idx="1673">
                  <c:v>13.884814764724876</c:v>
                </c:pt>
                <c:pt idx="1674">
                  <c:v>13.887407876092501</c:v>
                </c:pt>
                <c:pt idx="1675">
                  <c:v>13.895744481894962</c:v>
                </c:pt>
                <c:pt idx="1676">
                  <c:v>13.896459021350701</c:v>
                </c:pt>
                <c:pt idx="1677">
                  <c:v>13.897048879503171</c:v>
                </c:pt>
                <c:pt idx="1678">
                  <c:v>13.899201930381881</c:v>
                </c:pt>
                <c:pt idx="1679">
                  <c:v>13.900620402104323</c:v>
                </c:pt>
                <c:pt idx="1680">
                  <c:v>13.90281766263721</c:v>
                </c:pt>
                <c:pt idx="1681">
                  <c:v>13.906812294999996</c:v>
                </c:pt>
                <c:pt idx="1682">
                  <c:v>13.908256311002582</c:v>
                </c:pt>
                <c:pt idx="1683">
                  <c:v>13.917337278179101</c:v>
                </c:pt>
                <c:pt idx="1684">
                  <c:v>13.920899838155631</c:v>
                </c:pt>
                <c:pt idx="1685">
                  <c:v>13.923039961554137</c:v>
                </c:pt>
                <c:pt idx="1686">
                  <c:v>13.926769116176255</c:v>
                </c:pt>
                <c:pt idx="1687">
                  <c:v>13.934035102714963</c:v>
                </c:pt>
                <c:pt idx="1688">
                  <c:v>13.939626163566636</c:v>
                </c:pt>
                <c:pt idx="1689">
                  <c:v>13.941187830361656</c:v>
                </c:pt>
                <c:pt idx="1690">
                  <c:v>13.946161424795031</c:v>
                </c:pt>
                <c:pt idx="1691">
                  <c:v>13.946278136900922</c:v>
                </c:pt>
                <c:pt idx="1692">
                  <c:v>13.948735899444737</c:v>
                </c:pt>
                <c:pt idx="1693">
                  <c:v>13.951609160242203</c:v>
                </c:pt>
                <c:pt idx="1694">
                  <c:v>13.95200301667858</c:v>
                </c:pt>
                <c:pt idx="1695">
                  <c:v>13.953107533048474</c:v>
                </c:pt>
                <c:pt idx="1696">
                  <c:v>13.953772262043451</c:v>
                </c:pt>
                <c:pt idx="1697">
                  <c:v>13.958756147911064</c:v>
                </c:pt>
                <c:pt idx="1698">
                  <c:v>13.9648035931626</c:v>
                </c:pt>
                <c:pt idx="1699">
                  <c:v>13.970114911934825</c:v>
                </c:pt>
                <c:pt idx="1700">
                  <c:v>13.97866920755108</c:v>
                </c:pt>
                <c:pt idx="1701">
                  <c:v>13.979738101721845</c:v>
                </c:pt>
                <c:pt idx="1702">
                  <c:v>13.981508444868425</c:v>
                </c:pt>
                <c:pt idx="1703">
                  <c:v>13.983141215969884</c:v>
                </c:pt>
                <c:pt idx="1704">
                  <c:v>13.983883354439611</c:v>
                </c:pt>
                <c:pt idx="1705">
                  <c:v>13.986704764711821</c:v>
                </c:pt>
                <c:pt idx="1706">
                  <c:v>13.986708662245491</c:v>
                </c:pt>
                <c:pt idx="1707">
                  <c:v>13.987224616252536</c:v>
                </c:pt>
                <c:pt idx="1708">
                  <c:v>13.991201550225435</c:v>
                </c:pt>
                <c:pt idx="1709">
                  <c:v>13.991881415878725</c:v>
                </c:pt>
                <c:pt idx="1710">
                  <c:v>14.009295825947433</c:v>
                </c:pt>
                <c:pt idx="1711">
                  <c:v>14.009499361662137</c:v>
                </c:pt>
                <c:pt idx="1712">
                  <c:v>14.01515657454317</c:v>
                </c:pt>
                <c:pt idx="1713">
                  <c:v>14.017621985520879</c:v>
                </c:pt>
                <c:pt idx="1714">
                  <c:v>14.018951100766511</c:v>
                </c:pt>
                <c:pt idx="1715">
                  <c:v>14.020150298018102</c:v>
                </c:pt>
                <c:pt idx="1716">
                  <c:v>14.020596820383121</c:v>
                </c:pt>
                <c:pt idx="1717">
                  <c:v>14.022223224314116</c:v>
                </c:pt>
                <c:pt idx="1718">
                  <c:v>14.022489566147582</c:v>
                </c:pt>
                <c:pt idx="1719">
                  <c:v>14.022933758580066</c:v>
                </c:pt>
                <c:pt idx="1720">
                  <c:v>14.035033464267087</c:v>
                </c:pt>
                <c:pt idx="1721">
                  <c:v>14.03711428408195</c:v>
                </c:pt>
                <c:pt idx="1722">
                  <c:v>14.040731231415545</c:v>
                </c:pt>
                <c:pt idx="1723">
                  <c:v>14.040912059171443</c:v>
                </c:pt>
                <c:pt idx="1724">
                  <c:v>14.041744201133614</c:v>
                </c:pt>
                <c:pt idx="1725">
                  <c:v>14.04256517085058</c:v>
                </c:pt>
                <c:pt idx="1726">
                  <c:v>14.045746314032352</c:v>
                </c:pt>
                <c:pt idx="1727">
                  <c:v>14.049754256780753</c:v>
                </c:pt>
                <c:pt idx="1728">
                  <c:v>14.050547469906933</c:v>
                </c:pt>
                <c:pt idx="1729">
                  <c:v>14.052187500216441</c:v>
                </c:pt>
                <c:pt idx="1730">
                  <c:v>14.053638842495388</c:v>
                </c:pt>
                <c:pt idx="1731">
                  <c:v>14.058015758190164</c:v>
                </c:pt>
                <c:pt idx="1732">
                  <c:v>14.058852330740503</c:v>
                </c:pt>
                <c:pt idx="1733">
                  <c:v>14.070224307715097</c:v>
                </c:pt>
                <c:pt idx="1734">
                  <c:v>14.074711139463959</c:v>
                </c:pt>
                <c:pt idx="1735">
                  <c:v>14.076354359081845</c:v>
                </c:pt>
                <c:pt idx="1736">
                  <c:v>14.077593272891221</c:v>
                </c:pt>
                <c:pt idx="1737">
                  <c:v>14.07795608254038</c:v>
                </c:pt>
                <c:pt idx="1738">
                  <c:v>14.078168334904484</c:v>
                </c:pt>
                <c:pt idx="1739">
                  <c:v>14.081934360639838</c:v>
                </c:pt>
                <c:pt idx="1740">
                  <c:v>14.093716790899551</c:v>
                </c:pt>
                <c:pt idx="1741">
                  <c:v>14.09453068779276</c:v>
                </c:pt>
                <c:pt idx="1742">
                  <c:v>14.096638677850292</c:v>
                </c:pt>
                <c:pt idx="1743">
                  <c:v>14.099043715414329</c:v>
                </c:pt>
                <c:pt idx="1744">
                  <c:v>14.100973808898809</c:v>
                </c:pt>
                <c:pt idx="1745">
                  <c:v>14.105640884052013</c:v>
                </c:pt>
                <c:pt idx="1746">
                  <c:v>14.111506283308749</c:v>
                </c:pt>
                <c:pt idx="1747">
                  <c:v>14.11172942056751</c:v>
                </c:pt>
                <c:pt idx="1748">
                  <c:v>14.118537581667125</c:v>
                </c:pt>
                <c:pt idx="1749">
                  <c:v>14.119874569466299</c:v>
                </c:pt>
                <c:pt idx="1750">
                  <c:v>14.1310758788416</c:v>
                </c:pt>
                <c:pt idx="1751">
                  <c:v>14.13116375609329</c:v>
                </c:pt>
                <c:pt idx="1752">
                  <c:v>14.135412082949415</c:v>
                </c:pt>
                <c:pt idx="1753">
                  <c:v>14.140209085885063</c:v>
                </c:pt>
                <c:pt idx="1754">
                  <c:v>14.140924058348881</c:v>
                </c:pt>
                <c:pt idx="1755">
                  <c:v>14.142583677986485</c:v>
                </c:pt>
                <c:pt idx="1756">
                  <c:v>14.152318602305829</c:v>
                </c:pt>
                <c:pt idx="1757">
                  <c:v>14.152511459353914</c:v>
                </c:pt>
                <c:pt idx="1758">
                  <c:v>14.154124428738783</c:v>
                </c:pt>
                <c:pt idx="1759">
                  <c:v>14.154977980091067</c:v>
                </c:pt>
                <c:pt idx="1760">
                  <c:v>14.156119434860342</c:v>
                </c:pt>
                <c:pt idx="1761">
                  <c:v>14.15695814143613</c:v>
                </c:pt>
                <c:pt idx="1762">
                  <c:v>14.15910127108428</c:v>
                </c:pt>
                <c:pt idx="1763">
                  <c:v>14.16415731452612</c:v>
                </c:pt>
                <c:pt idx="1764">
                  <c:v>14.167529447977227</c:v>
                </c:pt>
                <c:pt idx="1765">
                  <c:v>14.168156267344621</c:v>
                </c:pt>
                <c:pt idx="1766">
                  <c:v>14.170479472511037</c:v>
                </c:pt>
                <c:pt idx="1767">
                  <c:v>14.174615146059352</c:v>
                </c:pt>
                <c:pt idx="1768">
                  <c:v>14.176349148601959</c:v>
                </c:pt>
                <c:pt idx="1769">
                  <c:v>14.18428935348444</c:v>
                </c:pt>
                <c:pt idx="1770">
                  <c:v>14.188354648943587</c:v>
                </c:pt>
                <c:pt idx="1771">
                  <c:v>14.189789031700561</c:v>
                </c:pt>
                <c:pt idx="1772">
                  <c:v>14.197836489980821</c:v>
                </c:pt>
                <c:pt idx="1773">
                  <c:v>14.20965287602133</c:v>
                </c:pt>
                <c:pt idx="1774">
                  <c:v>14.214331058668263</c:v>
                </c:pt>
                <c:pt idx="1775">
                  <c:v>14.218363858410402</c:v>
                </c:pt>
                <c:pt idx="1776">
                  <c:v>14.221533393090276</c:v>
                </c:pt>
                <c:pt idx="1777">
                  <c:v>14.223936522129044</c:v>
                </c:pt>
                <c:pt idx="1778">
                  <c:v>14.226460628512996</c:v>
                </c:pt>
                <c:pt idx="1779">
                  <c:v>14.226737295741781</c:v>
                </c:pt>
                <c:pt idx="1780">
                  <c:v>14.227646591467884</c:v>
                </c:pt>
                <c:pt idx="1781">
                  <c:v>14.231486848863531</c:v>
                </c:pt>
                <c:pt idx="1782">
                  <c:v>14.233250731246965</c:v>
                </c:pt>
                <c:pt idx="1783">
                  <c:v>14.234621232469875</c:v>
                </c:pt>
                <c:pt idx="1784">
                  <c:v>14.243532766346004</c:v>
                </c:pt>
                <c:pt idx="1785">
                  <c:v>14.243667427581421</c:v>
                </c:pt>
                <c:pt idx="1786">
                  <c:v>14.245371772614753</c:v>
                </c:pt>
                <c:pt idx="1787">
                  <c:v>14.251128909493364</c:v>
                </c:pt>
                <c:pt idx="1788">
                  <c:v>14.252183179859907</c:v>
                </c:pt>
                <c:pt idx="1789">
                  <c:v>14.252245493445418</c:v>
                </c:pt>
                <c:pt idx="1790">
                  <c:v>14.25389651650719</c:v>
                </c:pt>
                <c:pt idx="1791">
                  <c:v>14.257378323054821</c:v>
                </c:pt>
                <c:pt idx="1792">
                  <c:v>14.260481473377752</c:v>
                </c:pt>
                <c:pt idx="1793">
                  <c:v>14.261871715200089</c:v>
                </c:pt>
                <c:pt idx="1794">
                  <c:v>14.26622124244874</c:v>
                </c:pt>
                <c:pt idx="1795">
                  <c:v>14.271590982320271</c:v>
                </c:pt>
                <c:pt idx="1796">
                  <c:v>14.277571133389598</c:v>
                </c:pt>
                <c:pt idx="1797">
                  <c:v>14.278272212637756</c:v>
                </c:pt>
                <c:pt idx="1798">
                  <c:v>14.279609169174936</c:v>
                </c:pt>
                <c:pt idx="1799">
                  <c:v>14.282379996764496</c:v>
                </c:pt>
                <c:pt idx="1800">
                  <c:v>14.284629698281677</c:v>
                </c:pt>
                <c:pt idx="1801">
                  <c:v>14.286698257181413</c:v>
                </c:pt>
                <c:pt idx="1802">
                  <c:v>14.289336025779075</c:v>
                </c:pt>
                <c:pt idx="1803">
                  <c:v>14.290791586567801</c:v>
                </c:pt>
                <c:pt idx="1804">
                  <c:v>14.290847096225619</c:v>
                </c:pt>
                <c:pt idx="1805">
                  <c:v>14.291340729724251</c:v>
                </c:pt>
                <c:pt idx="1806">
                  <c:v>14.292706040491819</c:v>
                </c:pt>
                <c:pt idx="1807">
                  <c:v>14.29313627412875</c:v>
                </c:pt>
                <c:pt idx="1808">
                  <c:v>14.294766046243737</c:v>
                </c:pt>
                <c:pt idx="1809">
                  <c:v>14.295261425500737</c:v>
                </c:pt>
                <c:pt idx="1810">
                  <c:v>14.296763862477111</c:v>
                </c:pt>
                <c:pt idx="1811">
                  <c:v>14.311996438771191</c:v>
                </c:pt>
                <c:pt idx="1812">
                  <c:v>14.312066747370986</c:v>
                </c:pt>
                <c:pt idx="1813">
                  <c:v>14.314694943267847</c:v>
                </c:pt>
                <c:pt idx="1814">
                  <c:v>14.320994240290625</c:v>
                </c:pt>
                <c:pt idx="1815">
                  <c:v>14.322313827548941</c:v>
                </c:pt>
                <c:pt idx="1816">
                  <c:v>14.322316132095324</c:v>
                </c:pt>
                <c:pt idx="1817">
                  <c:v>14.32243214833642</c:v>
                </c:pt>
                <c:pt idx="1818">
                  <c:v>14.327105023174408</c:v>
                </c:pt>
                <c:pt idx="1819">
                  <c:v>14.329921914986144</c:v>
                </c:pt>
                <c:pt idx="1820">
                  <c:v>14.330513504583434</c:v>
                </c:pt>
                <c:pt idx="1821">
                  <c:v>14.335999030345855</c:v>
                </c:pt>
                <c:pt idx="1822">
                  <c:v>14.336235438405765</c:v>
                </c:pt>
                <c:pt idx="1823">
                  <c:v>14.342488909663485</c:v>
                </c:pt>
                <c:pt idx="1824">
                  <c:v>14.346418989411863</c:v>
                </c:pt>
                <c:pt idx="1825">
                  <c:v>14.349030454418774</c:v>
                </c:pt>
                <c:pt idx="1826">
                  <c:v>14.350317149377799</c:v>
                </c:pt>
                <c:pt idx="1827">
                  <c:v>14.360890693863908</c:v>
                </c:pt>
                <c:pt idx="1828">
                  <c:v>14.361124353288789</c:v>
                </c:pt>
                <c:pt idx="1829">
                  <c:v>14.361186070909701</c:v>
                </c:pt>
                <c:pt idx="1830">
                  <c:v>14.362360127666832</c:v>
                </c:pt>
                <c:pt idx="1831">
                  <c:v>14.36571593621127</c:v>
                </c:pt>
                <c:pt idx="1832">
                  <c:v>14.366817904927672</c:v>
                </c:pt>
                <c:pt idx="1833">
                  <c:v>14.372322160434535</c:v>
                </c:pt>
                <c:pt idx="1834">
                  <c:v>14.372704813936565</c:v>
                </c:pt>
                <c:pt idx="1835">
                  <c:v>14.377788627294468</c:v>
                </c:pt>
                <c:pt idx="1836">
                  <c:v>14.383733106698564</c:v>
                </c:pt>
                <c:pt idx="1837">
                  <c:v>14.395065430050709</c:v>
                </c:pt>
                <c:pt idx="1838">
                  <c:v>14.397105935440891</c:v>
                </c:pt>
                <c:pt idx="1839">
                  <c:v>14.397949904742099</c:v>
                </c:pt>
                <c:pt idx="1840">
                  <c:v>14.403733738847212</c:v>
                </c:pt>
                <c:pt idx="1841">
                  <c:v>14.405504766467889</c:v>
                </c:pt>
                <c:pt idx="1842">
                  <c:v>14.407258318237588</c:v>
                </c:pt>
                <c:pt idx="1843">
                  <c:v>14.409155092079921</c:v>
                </c:pt>
                <c:pt idx="1844">
                  <c:v>14.410947699654724</c:v>
                </c:pt>
                <c:pt idx="1845">
                  <c:v>14.413877609576931</c:v>
                </c:pt>
                <c:pt idx="1846">
                  <c:v>14.418996615868096</c:v>
                </c:pt>
                <c:pt idx="1847">
                  <c:v>14.422654524538284</c:v>
                </c:pt>
                <c:pt idx="1848">
                  <c:v>14.423373589430925</c:v>
                </c:pt>
                <c:pt idx="1849">
                  <c:v>14.4239749422913</c:v>
                </c:pt>
                <c:pt idx="1850">
                  <c:v>14.424243866307922</c:v>
                </c:pt>
                <c:pt idx="1851">
                  <c:v>14.433619342002807</c:v>
                </c:pt>
                <c:pt idx="1852">
                  <c:v>14.436218736549986</c:v>
                </c:pt>
                <c:pt idx="1853">
                  <c:v>14.436287331790272</c:v>
                </c:pt>
                <c:pt idx="1854">
                  <c:v>14.445282870890107</c:v>
                </c:pt>
                <c:pt idx="1855">
                  <c:v>14.447804718742923</c:v>
                </c:pt>
                <c:pt idx="1856">
                  <c:v>14.456814082517168</c:v>
                </c:pt>
                <c:pt idx="1857">
                  <c:v>14.462687213343036</c:v>
                </c:pt>
                <c:pt idx="1858">
                  <c:v>14.468730062473465</c:v>
                </c:pt>
                <c:pt idx="1859">
                  <c:v>14.477424198305316</c:v>
                </c:pt>
                <c:pt idx="1860">
                  <c:v>14.478684621022637</c:v>
                </c:pt>
                <c:pt idx="1861">
                  <c:v>14.48393029044127</c:v>
                </c:pt>
                <c:pt idx="1862">
                  <c:v>14.485678839534199</c:v>
                </c:pt>
                <c:pt idx="1863">
                  <c:v>14.489436684926615</c:v>
                </c:pt>
                <c:pt idx="1864">
                  <c:v>14.494452051487496</c:v>
                </c:pt>
                <c:pt idx="1865">
                  <c:v>14.498126505208662</c:v>
                </c:pt>
                <c:pt idx="1866">
                  <c:v>14.498752363878381</c:v>
                </c:pt>
                <c:pt idx="1867">
                  <c:v>14.499379647394942</c:v>
                </c:pt>
                <c:pt idx="1868">
                  <c:v>14.502004019407641</c:v>
                </c:pt>
                <c:pt idx="1869">
                  <c:v>14.502268524445842</c:v>
                </c:pt>
                <c:pt idx="1870">
                  <c:v>14.508823153266901</c:v>
                </c:pt>
                <c:pt idx="1871">
                  <c:v>14.514813117979591</c:v>
                </c:pt>
                <c:pt idx="1872">
                  <c:v>14.515011337485298</c:v>
                </c:pt>
                <c:pt idx="1873">
                  <c:v>14.516382209170278</c:v>
                </c:pt>
                <c:pt idx="1874">
                  <c:v>14.516600335295092</c:v>
                </c:pt>
                <c:pt idx="1875">
                  <c:v>14.518465850820075</c:v>
                </c:pt>
                <c:pt idx="1876">
                  <c:v>14.525379882414574</c:v>
                </c:pt>
                <c:pt idx="1877">
                  <c:v>14.526526893333687</c:v>
                </c:pt>
                <c:pt idx="1878">
                  <c:v>14.527113210506522</c:v>
                </c:pt>
                <c:pt idx="1879">
                  <c:v>14.529831836943206</c:v>
                </c:pt>
                <c:pt idx="1880">
                  <c:v>14.530587706823459</c:v>
                </c:pt>
                <c:pt idx="1881">
                  <c:v>14.535260337624653</c:v>
                </c:pt>
                <c:pt idx="1882">
                  <c:v>14.538343855662662</c:v>
                </c:pt>
                <c:pt idx="1883">
                  <c:v>14.540690565032264</c:v>
                </c:pt>
                <c:pt idx="1884">
                  <c:v>14.549111572977306</c:v>
                </c:pt>
                <c:pt idx="1885">
                  <c:v>14.549623242594306</c:v>
                </c:pt>
                <c:pt idx="1886">
                  <c:v>14.549657820327848</c:v>
                </c:pt>
                <c:pt idx="1887">
                  <c:v>14.550794452772305</c:v>
                </c:pt>
                <c:pt idx="1888">
                  <c:v>14.553317243711577</c:v>
                </c:pt>
                <c:pt idx="1889">
                  <c:v>14.555178378268824</c:v>
                </c:pt>
                <c:pt idx="1890">
                  <c:v>14.556680966450557</c:v>
                </c:pt>
                <c:pt idx="1891">
                  <c:v>14.562488700434812</c:v>
                </c:pt>
                <c:pt idx="1892">
                  <c:v>14.56460343627672</c:v>
                </c:pt>
                <c:pt idx="1893">
                  <c:v>14.568409713384467</c:v>
                </c:pt>
                <c:pt idx="1894">
                  <c:v>14.570358767720425</c:v>
                </c:pt>
                <c:pt idx="1895">
                  <c:v>14.573081138685273</c:v>
                </c:pt>
                <c:pt idx="1896">
                  <c:v>14.573874305960432</c:v>
                </c:pt>
                <c:pt idx="1897">
                  <c:v>14.577184559350084</c:v>
                </c:pt>
                <c:pt idx="1898">
                  <c:v>14.580268247955166</c:v>
                </c:pt>
                <c:pt idx="1899">
                  <c:v>14.590123388058432</c:v>
                </c:pt>
                <c:pt idx="1900">
                  <c:v>14.591714276963144</c:v>
                </c:pt>
                <c:pt idx="1901">
                  <c:v>14.59222093296532</c:v>
                </c:pt>
                <c:pt idx="1902">
                  <c:v>14.595587498131279</c:v>
                </c:pt>
                <c:pt idx="1903">
                  <c:v>14.596453947512448</c:v>
                </c:pt>
                <c:pt idx="1904">
                  <c:v>14.598757622993993</c:v>
                </c:pt>
                <c:pt idx="1905">
                  <c:v>14.600282491637923</c:v>
                </c:pt>
                <c:pt idx="1906">
                  <c:v>14.605113543087153</c:v>
                </c:pt>
                <c:pt idx="1907">
                  <c:v>14.606017379220152</c:v>
                </c:pt>
                <c:pt idx="1908">
                  <c:v>14.611636974257511</c:v>
                </c:pt>
                <c:pt idx="1909">
                  <c:v>14.614992702301528</c:v>
                </c:pt>
                <c:pt idx="1910">
                  <c:v>14.622239521715285</c:v>
                </c:pt>
                <c:pt idx="1911">
                  <c:v>14.622528211310156</c:v>
                </c:pt>
                <c:pt idx="1912">
                  <c:v>14.627905237627026</c:v>
                </c:pt>
                <c:pt idx="1913">
                  <c:v>14.628336831548488</c:v>
                </c:pt>
                <c:pt idx="1914">
                  <c:v>14.632799286835258</c:v>
                </c:pt>
                <c:pt idx="1915">
                  <c:v>14.634309848691434</c:v>
                </c:pt>
                <c:pt idx="1916">
                  <c:v>14.634905265096208</c:v>
                </c:pt>
                <c:pt idx="1917">
                  <c:v>14.636886248347004</c:v>
                </c:pt>
                <c:pt idx="1918">
                  <c:v>14.638602848897188</c:v>
                </c:pt>
                <c:pt idx="1919">
                  <c:v>14.644503779716295</c:v>
                </c:pt>
                <c:pt idx="1920">
                  <c:v>14.644820311106869</c:v>
                </c:pt>
                <c:pt idx="1921">
                  <c:v>14.645996351594864</c:v>
                </c:pt>
                <c:pt idx="1922">
                  <c:v>14.647996248134234</c:v>
                </c:pt>
                <c:pt idx="1923">
                  <c:v>14.648282761943623</c:v>
                </c:pt>
                <c:pt idx="1924">
                  <c:v>14.649162682106985</c:v>
                </c:pt>
                <c:pt idx="1925">
                  <c:v>14.649934889407533</c:v>
                </c:pt>
                <c:pt idx="1926">
                  <c:v>14.654006706403798</c:v>
                </c:pt>
                <c:pt idx="1927">
                  <c:v>14.654727629406198</c:v>
                </c:pt>
                <c:pt idx="1928">
                  <c:v>14.655122561252961</c:v>
                </c:pt>
                <c:pt idx="1929">
                  <c:v>14.660386961195178</c:v>
                </c:pt>
                <c:pt idx="1930">
                  <c:v>14.664744515987611</c:v>
                </c:pt>
                <c:pt idx="1931">
                  <c:v>14.668805964529991</c:v>
                </c:pt>
                <c:pt idx="1932">
                  <c:v>14.66880604231657</c:v>
                </c:pt>
                <c:pt idx="1933">
                  <c:v>14.670137418813885</c:v>
                </c:pt>
                <c:pt idx="1934">
                  <c:v>14.674331412734688</c:v>
                </c:pt>
                <c:pt idx="1935">
                  <c:v>14.674655514876811</c:v>
                </c:pt>
                <c:pt idx="1936">
                  <c:v>14.675246809012187</c:v>
                </c:pt>
                <c:pt idx="1937">
                  <c:v>14.676526852959544</c:v>
                </c:pt>
                <c:pt idx="1938">
                  <c:v>14.679017630375204</c:v>
                </c:pt>
                <c:pt idx="1939">
                  <c:v>14.679185382818391</c:v>
                </c:pt>
                <c:pt idx="1940">
                  <c:v>14.680077617389113</c:v>
                </c:pt>
                <c:pt idx="1941">
                  <c:v>14.682115512769009</c:v>
                </c:pt>
                <c:pt idx="1942">
                  <c:v>14.685162700268233</c:v>
                </c:pt>
                <c:pt idx="1943">
                  <c:v>14.687284680622472</c:v>
                </c:pt>
                <c:pt idx="1944">
                  <c:v>14.692447295210089</c:v>
                </c:pt>
                <c:pt idx="1945">
                  <c:v>14.695486018865427</c:v>
                </c:pt>
                <c:pt idx="1946">
                  <c:v>14.695592728036855</c:v>
                </c:pt>
                <c:pt idx="1947">
                  <c:v>14.695731781506803</c:v>
                </c:pt>
                <c:pt idx="1948">
                  <c:v>14.696552845397548</c:v>
                </c:pt>
                <c:pt idx="1949">
                  <c:v>14.701665959339815</c:v>
                </c:pt>
                <c:pt idx="1950">
                  <c:v>14.705340447064916</c:v>
                </c:pt>
                <c:pt idx="1951">
                  <c:v>14.707363139250658</c:v>
                </c:pt>
                <c:pt idx="1952">
                  <c:v>14.708015898627247</c:v>
                </c:pt>
                <c:pt idx="1953">
                  <c:v>14.708112646438192</c:v>
                </c:pt>
                <c:pt idx="1954">
                  <c:v>14.70952198794941</c:v>
                </c:pt>
                <c:pt idx="1955">
                  <c:v>14.70999570223568</c:v>
                </c:pt>
                <c:pt idx="1956">
                  <c:v>14.71160012195986</c:v>
                </c:pt>
                <c:pt idx="1957">
                  <c:v>14.712315522408174</c:v>
                </c:pt>
                <c:pt idx="1958">
                  <c:v>14.712520333712629</c:v>
                </c:pt>
                <c:pt idx="1959">
                  <c:v>14.71546981673889</c:v>
                </c:pt>
                <c:pt idx="1960">
                  <c:v>14.725530639026053</c:v>
                </c:pt>
                <c:pt idx="1961">
                  <c:v>14.731976452535688</c:v>
                </c:pt>
                <c:pt idx="1962">
                  <c:v>14.733735593926598</c:v>
                </c:pt>
                <c:pt idx="1963">
                  <c:v>14.734872233911943</c:v>
                </c:pt>
                <c:pt idx="1964">
                  <c:v>14.739235979129438</c:v>
                </c:pt>
                <c:pt idx="1965">
                  <c:v>14.7409169205735</c:v>
                </c:pt>
                <c:pt idx="1966">
                  <c:v>14.742217614517884</c:v>
                </c:pt>
                <c:pt idx="1967">
                  <c:v>14.745112804687126</c:v>
                </c:pt>
                <c:pt idx="1968">
                  <c:v>14.745796473077252</c:v>
                </c:pt>
                <c:pt idx="1969">
                  <c:v>14.750004478410103</c:v>
                </c:pt>
                <c:pt idx="1970">
                  <c:v>14.750253846351034</c:v>
                </c:pt>
                <c:pt idx="1971">
                  <c:v>14.751711660994991</c:v>
                </c:pt>
                <c:pt idx="1972">
                  <c:v>14.756512719463601</c:v>
                </c:pt>
                <c:pt idx="1973">
                  <c:v>14.763775570399137</c:v>
                </c:pt>
                <c:pt idx="1974">
                  <c:v>14.763953985828167</c:v>
                </c:pt>
                <c:pt idx="1975">
                  <c:v>14.76462910825251</c:v>
                </c:pt>
                <c:pt idx="1976">
                  <c:v>14.766208366558873</c:v>
                </c:pt>
                <c:pt idx="1977">
                  <c:v>14.772280592708665</c:v>
                </c:pt>
                <c:pt idx="1978">
                  <c:v>14.77295918069462</c:v>
                </c:pt>
                <c:pt idx="1979">
                  <c:v>14.77395627846497</c:v>
                </c:pt>
                <c:pt idx="1980">
                  <c:v>14.774336983629107</c:v>
                </c:pt>
                <c:pt idx="1981">
                  <c:v>14.776786480791666</c:v>
                </c:pt>
                <c:pt idx="1982">
                  <c:v>14.778611581072235</c:v>
                </c:pt>
                <c:pt idx="1983">
                  <c:v>14.779510128947203</c:v>
                </c:pt>
                <c:pt idx="1984">
                  <c:v>14.779987988735488</c:v>
                </c:pt>
                <c:pt idx="1985">
                  <c:v>14.781731833269783</c:v>
                </c:pt>
                <c:pt idx="1986">
                  <c:v>14.788456522373657</c:v>
                </c:pt>
                <c:pt idx="1987">
                  <c:v>14.790406264522479</c:v>
                </c:pt>
                <c:pt idx="1988">
                  <c:v>14.790530173027687</c:v>
                </c:pt>
                <c:pt idx="1989">
                  <c:v>14.793563979444823</c:v>
                </c:pt>
                <c:pt idx="1990">
                  <c:v>14.796907275678633</c:v>
                </c:pt>
                <c:pt idx="1991">
                  <c:v>14.796998209892873</c:v>
                </c:pt>
                <c:pt idx="1992">
                  <c:v>14.798188298970167</c:v>
                </c:pt>
                <c:pt idx="1993">
                  <c:v>14.804304220181921</c:v>
                </c:pt>
                <c:pt idx="1994">
                  <c:v>14.807017491549161</c:v>
                </c:pt>
                <c:pt idx="1995">
                  <c:v>14.807305489893876</c:v>
                </c:pt>
                <c:pt idx="1996">
                  <c:v>14.808386086358656</c:v>
                </c:pt>
                <c:pt idx="1997">
                  <c:v>14.810253418914282</c:v>
                </c:pt>
                <c:pt idx="1998">
                  <c:v>14.810871717530386</c:v>
                </c:pt>
                <c:pt idx="1999">
                  <c:v>14.811254232238374</c:v>
                </c:pt>
                <c:pt idx="2000">
                  <c:v>14.820607325248607</c:v>
                </c:pt>
                <c:pt idx="2001">
                  <c:v>14.822482078142411</c:v>
                </c:pt>
                <c:pt idx="2002">
                  <c:v>14.82261518336413</c:v>
                </c:pt>
                <c:pt idx="2003">
                  <c:v>14.824254069640302</c:v>
                </c:pt>
                <c:pt idx="2004">
                  <c:v>14.825231110860688</c:v>
                </c:pt>
                <c:pt idx="2005">
                  <c:v>14.829215666341526</c:v>
                </c:pt>
                <c:pt idx="2006">
                  <c:v>14.829702505022894</c:v>
                </c:pt>
                <c:pt idx="2007">
                  <c:v>14.835639459440518</c:v>
                </c:pt>
                <c:pt idx="2008">
                  <c:v>14.835644046566701</c:v>
                </c:pt>
                <c:pt idx="2009">
                  <c:v>14.838081829973074</c:v>
                </c:pt>
                <c:pt idx="2010">
                  <c:v>14.838484024961179</c:v>
                </c:pt>
                <c:pt idx="2011">
                  <c:v>14.844867701822693</c:v>
                </c:pt>
                <c:pt idx="2012">
                  <c:v>14.848193583193638</c:v>
                </c:pt>
                <c:pt idx="2013">
                  <c:v>14.848913935675769</c:v>
                </c:pt>
                <c:pt idx="2014">
                  <c:v>14.849229677039581</c:v>
                </c:pt>
                <c:pt idx="2015">
                  <c:v>14.853240603741542</c:v>
                </c:pt>
                <c:pt idx="2016">
                  <c:v>14.853362119412253</c:v>
                </c:pt>
                <c:pt idx="2017">
                  <c:v>14.854475319180613</c:v>
                </c:pt>
                <c:pt idx="2018">
                  <c:v>14.859574572967496</c:v>
                </c:pt>
                <c:pt idx="2019">
                  <c:v>14.864320198237422</c:v>
                </c:pt>
                <c:pt idx="2020">
                  <c:v>14.864926895061698</c:v>
                </c:pt>
                <c:pt idx="2021">
                  <c:v>14.870158225486099</c:v>
                </c:pt>
                <c:pt idx="2022">
                  <c:v>14.873024644843582</c:v>
                </c:pt>
                <c:pt idx="2023">
                  <c:v>14.873616730235026</c:v>
                </c:pt>
                <c:pt idx="2024">
                  <c:v>14.875503222907268</c:v>
                </c:pt>
                <c:pt idx="2025">
                  <c:v>14.880841392790128</c:v>
                </c:pt>
                <c:pt idx="2026">
                  <c:v>14.883244524183834</c:v>
                </c:pt>
                <c:pt idx="2027">
                  <c:v>14.884337492651289</c:v>
                </c:pt>
                <c:pt idx="2028">
                  <c:v>14.886266126361377</c:v>
                </c:pt>
                <c:pt idx="2029">
                  <c:v>14.886791269272992</c:v>
                </c:pt>
                <c:pt idx="2030">
                  <c:v>14.891767045228224</c:v>
                </c:pt>
                <c:pt idx="2031">
                  <c:v>14.893608043013163</c:v>
                </c:pt>
                <c:pt idx="2032">
                  <c:v>14.89676784544621</c:v>
                </c:pt>
                <c:pt idx="2033">
                  <c:v>14.897133063519393</c:v>
                </c:pt>
                <c:pt idx="2034">
                  <c:v>14.898010001408363</c:v>
                </c:pt>
                <c:pt idx="2035">
                  <c:v>14.901863211913469</c:v>
                </c:pt>
                <c:pt idx="2036">
                  <c:v>14.903779741078875</c:v>
                </c:pt>
                <c:pt idx="2037">
                  <c:v>14.908292267078497</c:v>
                </c:pt>
                <c:pt idx="2038">
                  <c:v>14.908697475385157</c:v>
                </c:pt>
                <c:pt idx="2039">
                  <c:v>14.909499004661392</c:v>
                </c:pt>
                <c:pt idx="2040">
                  <c:v>14.909816734014516</c:v>
                </c:pt>
                <c:pt idx="2041">
                  <c:v>14.911049673145385</c:v>
                </c:pt>
                <c:pt idx="2042">
                  <c:v>14.911818578929376</c:v>
                </c:pt>
                <c:pt idx="2043">
                  <c:v>14.912308665938699</c:v>
                </c:pt>
                <c:pt idx="2044">
                  <c:v>14.912607229489934</c:v>
                </c:pt>
                <c:pt idx="2045">
                  <c:v>14.918491370698018</c:v>
                </c:pt>
                <c:pt idx="2046">
                  <c:v>14.920096087195837</c:v>
                </c:pt>
                <c:pt idx="2047">
                  <c:v>14.92321832383041</c:v>
                </c:pt>
                <c:pt idx="2048">
                  <c:v>14.92425359139823</c:v>
                </c:pt>
                <c:pt idx="2049">
                  <c:v>14.925393329969623</c:v>
                </c:pt>
                <c:pt idx="2050">
                  <c:v>14.926110591072819</c:v>
                </c:pt>
                <c:pt idx="2051">
                  <c:v>14.929245086381112</c:v>
                </c:pt>
                <c:pt idx="2052">
                  <c:v>14.932363224936989</c:v>
                </c:pt>
                <c:pt idx="2053">
                  <c:v>14.936331442328358</c:v>
                </c:pt>
                <c:pt idx="2054">
                  <c:v>14.938246090717785</c:v>
                </c:pt>
                <c:pt idx="2055">
                  <c:v>14.938505246148074</c:v>
                </c:pt>
                <c:pt idx="2056">
                  <c:v>14.940813999514459</c:v>
                </c:pt>
                <c:pt idx="2057">
                  <c:v>14.945079739547831</c:v>
                </c:pt>
                <c:pt idx="2058">
                  <c:v>14.95733268046342</c:v>
                </c:pt>
                <c:pt idx="2059">
                  <c:v>14.965494508131231</c:v>
                </c:pt>
                <c:pt idx="2060">
                  <c:v>14.966102437126777</c:v>
                </c:pt>
                <c:pt idx="2061">
                  <c:v>14.967240963858552</c:v>
                </c:pt>
                <c:pt idx="2062">
                  <c:v>14.969641287146635</c:v>
                </c:pt>
                <c:pt idx="2063">
                  <c:v>14.970288978859788</c:v>
                </c:pt>
                <c:pt idx="2064">
                  <c:v>14.971829405907867</c:v>
                </c:pt>
                <c:pt idx="2065">
                  <c:v>14.975301275439252</c:v>
                </c:pt>
                <c:pt idx="2066">
                  <c:v>14.978446336931285</c:v>
                </c:pt>
                <c:pt idx="2067">
                  <c:v>14.978532628916962</c:v>
                </c:pt>
                <c:pt idx="2068">
                  <c:v>14.980315016869339</c:v>
                </c:pt>
                <c:pt idx="2069">
                  <c:v>14.981233497946246</c:v>
                </c:pt>
                <c:pt idx="2070">
                  <c:v>14.981962263050701</c:v>
                </c:pt>
                <c:pt idx="2071">
                  <c:v>14.987761793272698</c:v>
                </c:pt>
                <c:pt idx="2072">
                  <c:v>14.991272031870867</c:v>
                </c:pt>
                <c:pt idx="2073">
                  <c:v>14.995877904785479</c:v>
                </c:pt>
                <c:pt idx="2074">
                  <c:v>15.000267633310855</c:v>
                </c:pt>
                <c:pt idx="2075">
                  <c:v>15.001015300640431</c:v>
                </c:pt>
                <c:pt idx="2076">
                  <c:v>15.001941052023641</c:v>
                </c:pt>
                <c:pt idx="2077">
                  <c:v>15.002065098051393</c:v>
                </c:pt>
                <c:pt idx="2078">
                  <c:v>15.008949554381077</c:v>
                </c:pt>
                <c:pt idx="2079">
                  <c:v>15.009912855411452</c:v>
                </c:pt>
                <c:pt idx="2080">
                  <c:v>15.011143635707205</c:v>
                </c:pt>
                <c:pt idx="2081">
                  <c:v>15.011978571308115</c:v>
                </c:pt>
                <c:pt idx="2082">
                  <c:v>15.012002749036435</c:v>
                </c:pt>
                <c:pt idx="2083">
                  <c:v>15.013035483709579</c:v>
                </c:pt>
                <c:pt idx="2084">
                  <c:v>15.016148447958955</c:v>
                </c:pt>
                <c:pt idx="2085">
                  <c:v>15.024434926830896</c:v>
                </c:pt>
                <c:pt idx="2086">
                  <c:v>15.027980391694884</c:v>
                </c:pt>
                <c:pt idx="2087">
                  <c:v>15.02819241274182</c:v>
                </c:pt>
                <c:pt idx="2088">
                  <c:v>15.034614048526528</c:v>
                </c:pt>
                <c:pt idx="2089">
                  <c:v>15.034958875647156</c:v>
                </c:pt>
                <c:pt idx="2090">
                  <c:v>15.035224497094106</c:v>
                </c:pt>
                <c:pt idx="2091">
                  <c:v>15.036252909683778</c:v>
                </c:pt>
                <c:pt idx="2092">
                  <c:v>15.036410345987266</c:v>
                </c:pt>
                <c:pt idx="2093">
                  <c:v>15.037509669379299</c:v>
                </c:pt>
                <c:pt idx="2094">
                  <c:v>15.042287597096504</c:v>
                </c:pt>
                <c:pt idx="2095">
                  <c:v>15.048306541196828</c:v>
                </c:pt>
                <c:pt idx="2096">
                  <c:v>15.048818096440797</c:v>
                </c:pt>
                <c:pt idx="2097">
                  <c:v>15.05139041572802</c:v>
                </c:pt>
                <c:pt idx="2098">
                  <c:v>15.052579778259307</c:v>
                </c:pt>
                <c:pt idx="2099">
                  <c:v>15.053870455603708</c:v>
                </c:pt>
                <c:pt idx="2100">
                  <c:v>15.053941918650212</c:v>
                </c:pt>
                <c:pt idx="2101">
                  <c:v>15.056947870190932</c:v>
                </c:pt>
                <c:pt idx="2102">
                  <c:v>15.073043887053506</c:v>
                </c:pt>
                <c:pt idx="2103">
                  <c:v>15.075641110174699</c:v>
                </c:pt>
                <c:pt idx="2104">
                  <c:v>15.087555290338139</c:v>
                </c:pt>
                <c:pt idx="2105">
                  <c:v>15.089751141789797</c:v>
                </c:pt>
                <c:pt idx="2106">
                  <c:v>15.09808852407502</c:v>
                </c:pt>
                <c:pt idx="2107">
                  <c:v>15.098553072392734</c:v>
                </c:pt>
                <c:pt idx="2108">
                  <c:v>15.103301082463272</c:v>
                </c:pt>
                <c:pt idx="2109">
                  <c:v>15.103367612321364</c:v>
                </c:pt>
                <c:pt idx="2110">
                  <c:v>15.113325658470274</c:v>
                </c:pt>
                <c:pt idx="2111">
                  <c:v>15.115809360590074</c:v>
                </c:pt>
                <c:pt idx="2112">
                  <c:v>15.11992006987291</c:v>
                </c:pt>
                <c:pt idx="2113">
                  <c:v>15.123046233032195</c:v>
                </c:pt>
                <c:pt idx="2114">
                  <c:v>15.123642984303036</c:v>
                </c:pt>
                <c:pt idx="2115">
                  <c:v>15.123698992132145</c:v>
                </c:pt>
                <c:pt idx="2116">
                  <c:v>15.128427813013525</c:v>
                </c:pt>
                <c:pt idx="2117">
                  <c:v>15.128890659871836</c:v>
                </c:pt>
                <c:pt idx="2118">
                  <c:v>15.130275761199753</c:v>
                </c:pt>
                <c:pt idx="2119">
                  <c:v>15.133783697466891</c:v>
                </c:pt>
                <c:pt idx="2120">
                  <c:v>15.137103499231591</c:v>
                </c:pt>
                <c:pt idx="2121">
                  <c:v>15.137738971596184</c:v>
                </c:pt>
                <c:pt idx="2122">
                  <c:v>15.139177827644861</c:v>
                </c:pt>
                <c:pt idx="2123">
                  <c:v>15.142614616055903</c:v>
                </c:pt>
                <c:pt idx="2124">
                  <c:v>15.144654171170366</c:v>
                </c:pt>
                <c:pt idx="2125">
                  <c:v>15.151397315766056</c:v>
                </c:pt>
                <c:pt idx="2126">
                  <c:v>15.151636928348717</c:v>
                </c:pt>
                <c:pt idx="2127">
                  <c:v>15.151766755515965</c:v>
                </c:pt>
                <c:pt idx="2128">
                  <c:v>15.152585170968537</c:v>
                </c:pt>
                <c:pt idx="2129">
                  <c:v>15.156349341547299</c:v>
                </c:pt>
                <c:pt idx="2130">
                  <c:v>15.157537934205836</c:v>
                </c:pt>
                <c:pt idx="2131">
                  <c:v>15.1579838057751</c:v>
                </c:pt>
                <c:pt idx="2132">
                  <c:v>15.15911677546555</c:v>
                </c:pt>
                <c:pt idx="2133">
                  <c:v>15.160270353361497</c:v>
                </c:pt>
                <c:pt idx="2134">
                  <c:v>15.162294753695706</c:v>
                </c:pt>
                <c:pt idx="2135">
                  <c:v>15.16844340341035</c:v>
                </c:pt>
                <c:pt idx="2136">
                  <c:v>15.169103934505722</c:v>
                </c:pt>
                <c:pt idx="2137">
                  <c:v>15.17196477487429</c:v>
                </c:pt>
                <c:pt idx="2138">
                  <c:v>15.177080141658859</c:v>
                </c:pt>
                <c:pt idx="2139">
                  <c:v>15.189896793888817</c:v>
                </c:pt>
                <c:pt idx="2140">
                  <c:v>15.190618771837626</c:v>
                </c:pt>
                <c:pt idx="2141">
                  <c:v>15.200093931875347</c:v>
                </c:pt>
                <c:pt idx="2142">
                  <c:v>15.208072076938619</c:v>
                </c:pt>
                <c:pt idx="2143">
                  <c:v>15.213541020314993</c:v>
                </c:pt>
                <c:pt idx="2144">
                  <c:v>15.214086858983505</c:v>
                </c:pt>
                <c:pt idx="2145">
                  <c:v>15.214896206347658</c:v>
                </c:pt>
                <c:pt idx="2146">
                  <c:v>15.216010893126906</c:v>
                </c:pt>
                <c:pt idx="2147">
                  <c:v>15.217586185023077</c:v>
                </c:pt>
                <c:pt idx="2148">
                  <c:v>15.218972855118553</c:v>
                </c:pt>
                <c:pt idx="2149">
                  <c:v>15.224005897062668</c:v>
                </c:pt>
                <c:pt idx="2150">
                  <c:v>15.226846340662895</c:v>
                </c:pt>
                <c:pt idx="2151">
                  <c:v>15.230802169283507</c:v>
                </c:pt>
                <c:pt idx="2152">
                  <c:v>15.234391586111213</c:v>
                </c:pt>
                <c:pt idx="2153">
                  <c:v>15.234966978958974</c:v>
                </c:pt>
                <c:pt idx="2154">
                  <c:v>15.238070222427091</c:v>
                </c:pt>
                <c:pt idx="2155">
                  <c:v>15.239293232661041</c:v>
                </c:pt>
                <c:pt idx="2156">
                  <c:v>15.239727072193206</c:v>
                </c:pt>
                <c:pt idx="2157">
                  <c:v>15.242018976499537</c:v>
                </c:pt>
                <c:pt idx="2158">
                  <c:v>15.246282709686776</c:v>
                </c:pt>
                <c:pt idx="2159">
                  <c:v>15.246786756462544</c:v>
                </c:pt>
                <c:pt idx="2160">
                  <c:v>15.247773719440017</c:v>
                </c:pt>
                <c:pt idx="2161">
                  <c:v>15.255649178135188</c:v>
                </c:pt>
                <c:pt idx="2162">
                  <c:v>15.260185289316615</c:v>
                </c:pt>
                <c:pt idx="2163">
                  <c:v>15.260753704767854</c:v>
                </c:pt>
                <c:pt idx="2164">
                  <c:v>15.262499975446964</c:v>
                </c:pt>
                <c:pt idx="2165">
                  <c:v>15.266002235881102</c:v>
                </c:pt>
                <c:pt idx="2166">
                  <c:v>15.2700186659149</c:v>
                </c:pt>
                <c:pt idx="2167">
                  <c:v>15.270188942033922</c:v>
                </c:pt>
                <c:pt idx="2168">
                  <c:v>15.270710997324022</c:v>
                </c:pt>
                <c:pt idx="2169">
                  <c:v>15.27118195722306</c:v>
                </c:pt>
                <c:pt idx="2170">
                  <c:v>15.273956718499338</c:v>
                </c:pt>
                <c:pt idx="2171">
                  <c:v>15.274720830012653</c:v>
                </c:pt>
                <c:pt idx="2172">
                  <c:v>15.275610409795272</c:v>
                </c:pt>
                <c:pt idx="2173">
                  <c:v>15.277409425705265</c:v>
                </c:pt>
                <c:pt idx="2174">
                  <c:v>15.281404902642883</c:v>
                </c:pt>
                <c:pt idx="2175">
                  <c:v>15.282960276802857</c:v>
                </c:pt>
                <c:pt idx="2176">
                  <c:v>15.28507712472476</c:v>
                </c:pt>
                <c:pt idx="2177">
                  <c:v>15.286856567407563</c:v>
                </c:pt>
                <c:pt idx="2178">
                  <c:v>15.289231787314785</c:v>
                </c:pt>
                <c:pt idx="2179">
                  <c:v>15.298060079775091</c:v>
                </c:pt>
                <c:pt idx="2180">
                  <c:v>15.298394213691902</c:v>
                </c:pt>
                <c:pt idx="2181">
                  <c:v>15.299611383464489</c:v>
                </c:pt>
                <c:pt idx="2182">
                  <c:v>15.301908433661087</c:v>
                </c:pt>
                <c:pt idx="2183">
                  <c:v>15.303283193483663</c:v>
                </c:pt>
                <c:pt idx="2184">
                  <c:v>15.303717085198521</c:v>
                </c:pt>
                <c:pt idx="2185">
                  <c:v>15.305531339719863</c:v>
                </c:pt>
                <c:pt idx="2186">
                  <c:v>15.306579062412576</c:v>
                </c:pt>
                <c:pt idx="2187">
                  <c:v>15.306716858700028</c:v>
                </c:pt>
                <c:pt idx="2188">
                  <c:v>15.307781335194667</c:v>
                </c:pt>
                <c:pt idx="2189">
                  <c:v>15.31331532221397</c:v>
                </c:pt>
                <c:pt idx="2190">
                  <c:v>15.313834386466761</c:v>
                </c:pt>
                <c:pt idx="2191">
                  <c:v>15.313940091407131</c:v>
                </c:pt>
                <c:pt idx="2192">
                  <c:v>15.316161170344046</c:v>
                </c:pt>
                <c:pt idx="2193">
                  <c:v>15.316212334585156</c:v>
                </c:pt>
                <c:pt idx="2194">
                  <c:v>15.317362258724353</c:v>
                </c:pt>
                <c:pt idx="2195">
                  <c:v>15.317651861370468</c:v>
                </c:pt>
                <c:pt idx="2196">
                  <c:v>15.320998931081176</c:v>
                </c:pt>
                <c:pt idx="2197">
                  <c:v>15.321722664835685</c:v>
                </c:pt>
                <c:pt idx="2198">
                  <c:v>15.322308919265284</c:v>
                </c:pt>
                <c:pt idx="2199">
                  <c:v>15.329270205212381</c:v>
                </c:pt>
                <c:pt idx="2200">
                  <c:v>15.329381699959606</c:v>
                </c:pt>
                <c:pt idx="2201">
                  <c:v>15.333779787477525</c:v>
                </c:pt>
                <c:pt idx="2202">
                  <c:v>15.337374382605123</c:v>
                </c:pt>
                <c:pt idx="2203">
                  <c:v>15.340256891570377</c:v>
                </c:pt>
                <c:pt idx="2204">
                  <c:v>15.344263299513226</c:v>
                </c:pt>
                <c:pt idx="2205">
                  <c:v>15.34487297452317</c:v>
                </c:pt>
                <c:pt idx="2206">
                  <c:v>15.352132404894604</c:v>
                </c:pt>
                <c:pt idx="2207">
                  <c:v>15.358963689654383</c:v>
                </c:pt>
                <c:pt idx="2208">
                  <c:v>15.364119670067707</c:v>
                </c:pt>
                <c:pt idx="2209">
                  <c:v>15.364775510272938</c:v>
                </c:pt>
                <c:pt idx="2210">
                  <c:v>15.365401299565129</c:v>
                </c:pt>
                <c:pt idx="2211">
                  <c:v>15.367399093488567</c:v>
                </c:pt>
                <c:pt idx="2212">
                  <c:v>15.370373734849633</c:v>
                </c:pt>
                <c:pt idx="2213">
                  <c:v>15.371310473990505</c:v>
                </c:pt>
                <c:pt idx="2214">
                  <c:v>15.371770173785178</c:v>
                </c:pt>
                <c:pt idx="2215">
                  <c:v>15.373657671986873</c:v>
                </c:pt>
                <c:pt idx="2216">
                  <c:v>15.382131326438632</c:v>
                </c:pt>
                <c:pt idx="2217">
                  <c:v>15.386779657526267</c:v>
                </c:pt>
                <c:pt idx="2218">
                  <c:v>15.387429319602807</c:v>
                </c:pt>
                <c:pt idx="2219">
                  <c:v>15.389078369121069</c:v>
                </c:pt>
                <c:pt idx="2220">
                  <c:v>15.393125931239151</c:v>
                </c:pt>
                <c:pt idx="2221">
                  <c:v>15.394317069667311</c:v>
                </c:pt>
                <c:pt idx="2222">
                  <c:v>15.396052740744699</c:v>
                </c:pt>
                <c:pt idx="2223">
                  <c:v>15.396553472950648</c:v>
                </c:pt>
                <c:pt idx="2224">
                  <c:v>15.403420115156624</c:v>
                </c:pt>
                <c:pt idx="2225">
                  <c:v>15.403639664837764</c:v>
                </c:pt>
                <c:pt idx="2226">
                  <c:v>15.404444104842783</c:v>
                </c:pt>
                <c:pt idx="2227">
                  <c:v>15.407410214036394</c:v>
                </c:pt>
                <c:pt idx="2228">
                  <c:v>15.407692515982443</c:v>
                </c:pt>
                <c:pt idx="2229">
                  <c:v>15.40893846567733</c:v>
                </c:pt>
                <c:pt idx="2230">
                  <c:v>15.408947441418492</c:v>
                </c:pt>
                <c:pt idx="2231">
                  <c:v>15.414239199084435</c:v>
                </c:pt>
                <c:pt idx="2232">
                  <c:v>15.415439799119238</c:v>
                </c:pt>
                <c:pt idx="2233">
                  <c:v>15.423996422918499</c:v>
                </c:pt>
                <c:pt idx="2234">
                  <c:v>15.425806363944867</c:v>
                </c:pt>
                <c:pt idx="2235">
                  <c:v>15.433143275088991</c:v>
                </c:pt>
                <c:pt idx="2236">
                  <c:v>15.435960642906332</c:v>
                </c:pt>
                <c:pt idx="2237">
                  <c:v>15.43716672028525</c:v>
                </c:pt>
                <c:pt idx="2238">
                  <c:v>15.444752414804451</c:v>
                </c:pt>
                <c:pt idx="2239">
                  <c:v>15.447549599194982</c:v>
                </c:pt>
                <c:pt idx="2240">
                  <c:v>15.455541640194152</c:v>
                </c:pt>
                <c:pt idx="2241">
                  <c:v>15.457606581473994</c:v>
                </c:pt>
                <c:pt idx="2242">
                  <c:v>15.45887950518585</c:v>
                </c:pt>
                <c:pt idx="2243">
                  <c:v>15.459791848149479</c:v>
                </c:pt>
                <c:pt idx="2244">
                  <c:v>15.464164584413982</c:v>
                </c:pt>
                <c:pt idx="2245">
                  <c:v>15.464480947825432</c:v>
                </c:pt>
                <c:pt idx="2246">
                  <c:v>15.470307179355959</c:v>
                </c:pt>
                <c:pt idx="2247">
                  <c:v>15.470624673312242</c:v>
                </c:pt>
                <c:pt idx="2248">
                  <c:v>15.47115019651763</c:v>
                </c:pt>
                <c:pt idx="2249">
                  <c:v>15.471637343271583</c:v>
                </c:pt>
                <c:pt idx="2250">
                  <c:v>15.472675404589815</c:v>
                </c:pt>
                <c:pt idx="2251">
                  <c:v>15.473522001848709</c:v>
                </c:pt>
                <c:pt idx="2252">
                  <c:v>15.480444856294834</c:v>
                </c:pt>
                <c:pt idx="2253">
                  <c:v>15.482224926098413</c:v>
                </c:pt>
                <c:pt idx="2254">
                  <c:v>15.482455155372516</c:v>
                </c:pt>
                <c:pt idx="2255">
                  <c:v>15.48270672025062</c:v>
                </c:pt>
                <c:pt idx="2256">
                  <c:v>15.484335998562619</c:v>
                </c:pt>
                <c:pt idx="2257">
                  <c:v>15.4845477458573</c:v>
                </c:pt>
                <c:pt idx="2258">
                  <c:v>15.485817335687011</c:v>
                </c:pt>
                <c:pt idx="2259">
                  <c:v>15.487856681260563</c:v>
                </c:pt>
                <c:pt idx="2260">
                  <c:v>15.490088508849841</c:v>
                </c:pt>
                <c:pt idx="2261">
                  <c:v>15.490947885628636</c:v>
                </c:pt>
                <c:pt idx="2262">
                  <c:v>15.493777135434366</c:v>
                </c:pt>
                <c:pt idx="2263">
                  <c:v>15.495689483275472</c:v>
                </c:pt>
                <c:pt idx="2264">
                  <c:v>15.495890985835578</c:v>
                </c:pt>
                <c:pt idx="2265">
                  <c:v>15.499502811911333</c:v>
                </c:pt>
                <c:pt idx="2266">
                  <c:v>15.50038305140218</c:v>
                </c:pt>
                <c:pt idx="2267">
                  <c:v>15.500892998278582</c:v>
                </c:pt>
                <c:pt idx="2268">
                  <c:v>15.501824226033232</c:v>
                </c:pt>
                <c:pt idx="2269">
                  <c:v>15.504254051029722</c:v>
                </c:pt>
                <c:pt idx="2270">
                  <c:v>15.504946462113587</c:v>
                </c:pt>
                <c:pt idx="2271">
                  <c:v>15.51262581847404</c:v>
                </c:pt>
                <c:pt idx="2272">
                  <c:v>15.513554054534101</c:v>
                </c:pt>
                <c:pt idx="2273">
                  <c:v>15.51542033135007</c:v>
                </c:pt>
                <c:pt idx="2274">
                  <c:v>15.518557636669629</c:v>
                </c:pt>
                <c:pt idx="2275">
                  <c:v>15.520451942660795</c:v>
                </c:pt>
                <c:pt idx="2276">
                  <c:v>15.520592279931304</c:v>
                </c:pt>
                <c:pt idx="2277">
                  <c:v>15.523630627798759</c:v>
                </c:pt>
                <c:pt idx="2278">
                  <c:v>15.523872127084068</c:v>
                </c:pt>
                <c:pt idx="2279">
                  <c:v>15.52652554590372</c:v>
                </c:pt>
                <c:pt idx="2280">
                  <c:v>15.527798509835675</c:v>
                </c:pt>
                <c:pt idx="2281">
                  <c:v>15.52787519940887</c:v>
                </c:pt>
                <c:pt idx="2282">
                  <c:v>15.530735584793893</c:v>
                </c:pt>
                <c:pt idx="2283">
                  <c:v>15.531160420657354</c:v>
                </c:pt>
                <c:pt idx="2284">
                  <c:v>15.531826981950513</c:v>
                </c:pt>
                <c:pt idx="2285">
                  <c:v>15.533665529064397</c:v>
                </c:pt>
                <c:pt idx="2286">
                  <c:v>15.5359318144721</c:v>
                </c:pt>
                <c:pt idx="2287">
                  <c:v>15.536838246044711</c:v>
                </c:pt>
                <c:pt idx="2288">
                  <c:v>15.536866728190315</c:v>
                </c:pt>
                <c:pt idx="2289">
                  <c:v>15.539973658790386</c:v>
                </c:pt>
                <c:pt idx="2290">
                  <c:v>15.54079654465515</c:v>
                </c:pt>
                <c:pt idx="2291">
                  <c:v>15.541060198057473</c:v>
                </c:pt>
                <c:pt idx="2292">
                  <c:v>15.543058596817216</c:v>
                </c:pt>
                <c:pt idx="2293">
                  <c:v>15.54619784156967</c:v>
                </c:pt>
                <c:pt idx="2294">
                  <c:v>15.547482023033586</c:v>
                </c:pt>
                <c:pt idx="2295">
                  <c:v>15.547846625006274</c:v>
                </c:pt>
                <c:pt idx="2296">
                  <c:v>15.548823414800474</c:v>
                </c:pt>
                <c:pt idx="2297">
                  <c:v>15.5497799288938</c:v>
                </c:pt>
                <c:pt idx="2298">
                  <c:v>15.56316526925495</c:v>
                </c:pt>
                <c:pt idx="2299">
                  <c:v>15.566142279963026</c:v>
                </c:pt>
                <c:pt idx="2300">
                  <c:v>15.566150635450143</c:v>
                </c:pt>
                <c:pt idx="2301">
                  <c:v>15.570112853226961</c:v>
                </c:pt>
                <c:pt idx="2302">
                  <c:v>15.572487573332797</c:v>
                </c:pt>
                <c:pt idx="2303">
                  <c:v>15.586643838676245</c:v>
                </c:pt>
                <c:pt idx="2304">
                  <c:v>15.588365273106072</c:v>
                </c:pt>
                <c:pt idx="2305">
                  <c:v>15.589255602804625</c:v>
                </c:pt>
                <c:pt idx="2306">
                  <c:v>15.591788074136002</c:v>
                </c:pt>
                <c:pt idx="2307">
                  <c:v>15.593214440964802</c:v>
                </c:pt>
                <c:pt idx="2308">
                  <c:v>15.596074511192423</c:v>
                </c:pt>
                <c:pt idx="2309">
                  <c:v>15.610386283451044</c:v>
                </c:pt>
                <c:pt idx="2310">
                  <c:v>15.611245960585737</c:v>
                </c:pt>
                <c:pt idx="2311">
                  <c:v>15.6153013651585</c:v>
                </c:pt>
                <c:pt idx="2312">
                  <c:v>15.615835790352968</c:v>
                </c:pt>
                <c:pt idx="2313">
                  <c:v>15.618605494422768</c:v>
                </c:pt>
                <c:pt idx="2314">
                  <c:v>15.618720649183665</c:v>
                </c:pt>
                <c:pt idx="2315">
                  <c:v>15.618935845949311</c:v>
                </c:pt>
                <c:pt idx="2316">
                  <c:v>15.622977432572853</c:v>
                </c:pt>
                <c:pt idx="2317">
                  <c:v>15.62452637680431</c:v>
                </c:pt>
                <c:pt idx="2318">
                  <c:v>15.626336988568621</c:v>
                </c:pt>
                <c:pt idx="2319">
                  <c:v>15.627104123701422</c:v>
                </c:pt>
                <c:pt idx="2320">
                  <c:v>15.629422419066893</c:v>
                </c:pt>
                <c:pt idx="2321">
                  <c:v>15.639505528091291</c:v>
                </c:pt>
                <c:pt idx="2322">
                  <c:v>15.640773907858364</c:v>
                </c:pt>
                <c:pt idx="2323">
                  <c:v>15.641666754664248</c:v>
                </c:pt>
                <c:pt idx="2324">
                  <c:v>15.643941805275571</c:v>
                </c:pt>
                <c:pt idx="2325">
                  <c:v>15.644854429019835</c:v>
                </c:pt>
                <c:pt idx="2326">
                  <c:v>15.648470753187651</c:v>
                </c:pt>
                <c:pt idx="2327">
                  <c:v>15.656866100782585</c:v>
                </c:pt>
                <c:pt idx="2328">
                  <c:v>15.65739177917782</c:v>
                </c:pt>
                <c:pt idx="2329">
                  <c:v>15.663030745483281</c:v>
                </c:pt>
                <c:pt idx="2330">
                  <c:v>15.663086100411633</c:v>
                </c:pt>
                <c:pt idx="2331">
                  <c:v>15.663692096108576</c:v>
                </c:pt>
                <c:pt idx="2332">
                  <c:v>15.666861555136403</c:v>
                </c:pt>
                <c:pt idx="2333">
                  <c:v>15.672069610818918</c:v>
                </c:pt>
                <c:pt idx="2334">
                  <c:v>15.675204648937147</c:v>
                </c:pt>
                <c:pt idx="2335">
                  <c:v>15.675605454329597</c:v>
                </c:pt>
                <c:pt idx="2336">
                  <c:v>15.676639381844334</c:v>
                </c:pt>
                <c:pt idx="2337">
                  <c:v>15.67670790356838</c:v>
                </c:pt>
                <c:pt idx="2338">
                  <c:v>15.683520181069287</c:v>
                </c:pt>
                <c:pt idx="2339">
                  <c:v>15.684051400669285</c:v>
                </c:pt>
                <c:pt idx="2340">
                  <c:v>15.686602272236668</c:v>
                </c:pt>
                <c:pt idx="2341">
                  <c:v>15.687237006808495</c:v>
                </c:pt>
                <c:pt idx="2342">
                  <c:v>15.687698290188477</c:v>
                </c:pt>
                <c:pt idx="2343">
                  <c:v>15.688171354050411</c:v>
                </c:pt>
                <c:pt idx="2344">
                  <c:v>15.690057493410315</c:v>
                </c:pt>
                <c:pt idx="2345">
                  <c:v>15.690927653386039</c:v>
                </c:pt>
                <c:pt idx="2346">
                  <c:v>15.695046406247705</c:v>
                </c:pt>
                <c:pt idx="2347">
                  <c:v>15.695407494988601</c:v>
                </c:pt>
                <c:pt idx="2348">
                  <c:v>15.71824637657552</c:v>
                </c:pt>
                <c:pt idx="2349">
                  <c:v>15.724697546705997</c:v>
                </c:pt>
                <c:pt idx="2350">
                  <c:v>15.729222410897368</c:v>
                </c:pt>
                <c:pt idx="2351">
                  <c:v>15.729621776545841</c:v>
                </c:pt>
                <c:pt idx="2352">
                  <c:v>15.73046206936051</c:v>
                </c:pt>
                <c:pt idx="2353">
                  <c:v>15.73515428307245</c:v>
                </c:pt>
                <c:pt idx="2354">
                  <c:v>15.736855041219105</c:v>
                </c:pt>
                <c:pt idx="2355">
                  <c:v>15.738107428675921</c:v>
                </c:pt>
                <c:pt idx="2356">
                  <c:v>15.740909750701858</c:v>
                </c:pt>
                <c:pt idx="2357">
                  <c:v>15.742004439901175</c:v>
                </c:pt>
                <c:pt idx="2358">
                  <c:v>15.744043016320019</c:v>
                </c:pt>
                <c:pt idx="2359">
                  <c:v>15.747278113877735</c:v>
                </c:pt>
                <c:pt idx="2360">
                  <c:v>15.749784015265805</c:v>
                </c:pt>
                <c:pt idx="2361">
                  <c:v>15.750442279165284</c:v>
                </c:pt>
                <c:pt idx="2362">
                  <c:v>15.751908015701723</c:v>
                </c:pt>
                <c:pt idx="2363">
                  <c:v>15.758386212926629</c:v>
                </c:pt>
                <c:pt idx="2364">
                  <c:v>15.766774510435781</c:v>
                </c:pt>
                <c:pt idx="2365">
                  <c:v>15.768685597739271</c:v>
                </c:pt>
                <c:pt idx="2366">
                  <c:v>15.772499713118886</c:v>
                </c:pt>
                <c:pt idx="2367">
                  <c:v>15.773718622541683</c:v>
                </c:pt>
                <c:pt idx="2368">
                  <c:v>15.775686714175521</c:v>
                </c:pt>
                <c:pt idx="2369">
                  <c:v>15.778989621461513</c:v>
                </c:pt>
                <c:pt idx="2370">
                  <c:v>15.779219724697555</c:v>
                </c:pt>
                <c:pt idx="2371">
                  <c:v>15.779838817209935</c:v>
                </c:pt>
                <c:pt idx="2372">
                  <c:v>15.780688937880951</c:v>
                </c:pt>
                <c:pt idx="2373">
                  <c:v>15.781865448311192</c:v>
                </c:pt>
                <c:pt idx="2374">
                  <c:v>15.782801049779012</c:v>
                </c:pt>
                <c:pt idx="2375">
                  <c:v>15.784017109803916</c:v>
                </c:pt>
                <c:pt idx="2376">
                  <c:v>15.785563954037926</c:v>
                </c:pt>
                <c:pt idx="2377">
                  <c:v>15.785921997447659</c:v>
                </c:pt>
                <c:pt idx="2378">
                  <c:v>15.791795653557582</c:v>
                </c:pt>
                <c:pt idx="2379">
                  <c:v>15.795236312385335</c:v>
                </c:pt>
                <c:pt idx="2380">
                  <c:v>15.800226199446252</c:v>
                </c:pt>
                <c:pt idx="2381">
                  <c:v>15.800282945020504</c:v>
                </c:pt>
                <c:pt idx="2382">
                  <c:v>15.807289515396079</c:v>
                </c:pt>
                <c:pt idx="2383">
                  <c:v>15.808807057126451</c:v>
                </c:pt>
                <c:pt idx="2384">
                  <c:v>15.810419965449617</c:v>
                </c:pt>
                <c:pt idx="2385">
                  <c:v>15.813223780391404</c:v>
                </c:pt>
                <c:pt idx="2386">
                  <c:v>15.814563771565007</c:v>
                </c:pt>
                <c:pt idx="2387">
                  <c:v>15.815774207823491</c:v>
                </c:pt>
                <c:pt idx="2388">
                  <c:v>15.822503237958806</c:v>
                </c:pt>
                <c:pt idx="2389">
                  <c:v>15.828793848531836</c:v>
                </c:pt>
                <c:pt idx="2390">
                  <c:v>15.829885989798539</c:v>
                </c:pt>
                <c:pt idx="2391">
                  <c:v>15.835485028722628</c:v>
                </c:pt>
                <c:pt idx="2392">
                  <c:v>15.835877210717626</c:v>
                </c:pt>
                <c:pt idx="2393">
                  <c:v>15.838220708325197</c:v>
                </c:pt>
                <c:pt idx="2394">
                  <c:v>15.84216117066744</c:v>
                </c:pt>
                <c:pt idx="2395">
                  <c:v>15.84353107512946</c:v>
                </c:pt>
                <c:pt idx="2396">
                  <c:v>15.846662526747226</c:v>
                </c:pt>
                <c:pt idx="2397">
                  <c:v>15.852331144779019</c:v>
                </c:pt>
                <c:pt idx="2398">
                  <c:v>15.853950426272268</c:v>
                </c:pt>
                <c:pt idx="2399">
                  <c:v>15.857644241638182</c:v>
                </c:pt>
                <c:pt idx="2400">
                  <c:v>15.85915184603587</c:v>
                </c:pt>
                <c:pt idx="2401">
                  <c:v>15.864440955182474</c:v>
                </c:pt>
                <c:pt idx="2402">
                  <c:v>15.86485280476462</c:v>
                </c:pt>
                <c:pt idx="2403">
                  <c:v>15.86765488664995</c:v>
                </c:pt>
                <c:pt idx="2404">
                  <c:v>15.871534738274647</c:v>
                </c:pt>
                <c:pt idx="2405">
                  <c:v>15.885191115795935</c:v>
                </c:pt>
                <c:pt idx="2406">
                  <c:v>15.886044159756192</c:v>
                </c:pt>
                <c:pt idx="2407">
                  <c:v>15.886197702621862</c:v>
                </c:pt>
                <c:pt idx="2408">
                  <c:v>15.886813955828607</c:v>
                </c:pt>
                <c:pt idx="2409">
                  <c:v>15.894375675931057</c:v>
                </c:pt>
                <c:pt idx="2410">
                  <c:v>15.899581337644518</c:v>
                </c:pt>
                <c:pt idx="2411">
                  <c:v>15.90205505362662</c:v>
                </c:pt>
                <c:pt idx="2412">
                  <c:v>15.903247986280544</c:v>
                </c:pt>
                <c:pt idx="2413">
                  <c:v>15.903274140956748</c:v>
                </c:pt>
                <c:pt idx="2414">
                  <c:v>15.908178617037008</c:v>
                </c:pt>
                <c:pt idx="2415">
                  <c:v>15.910382875695973</c:v>
                </c:pt>
                <c:pt idx="2416">
                  <c:v>15.91136020715166</c:v>
                </c:pt>
                <c:pt idx="2417">
                  <c:v>15.911681040346302</c:v>
                </c:pt>
                <c:pt idx="2418">
                  <c:v>15.913432516667058</c:v>
                </c:pt>
                <c:pt idx="2419">
                  <c:v>15.91622007291725</c:v>
                </c:pt>
                <c:pt idx="2420">
                  <c:v>15.921967424367885</c:v>
                </c:pt>
                <c:pt idx="2421">
                  <c:v>15.922571389084139</c:v>
                </c:pt>
                <c:pt idx="2422">
                  <c:v>15.92346635785284</c:v>
                </c:pt>
                <c:pt idx="2423">
                  <c:v>15.924080880758149</c:v>
                </c:pt>
                <c:pt idx="2424">
                  <c:v>15.925673388472086</c:v>
                </c:pt>
                <c:pt idx="2425">
                  <c:v>15.932781987072003</c:v>
                </c:pt>
                <c:pt idx="2426">
                  <c:v>15.9332305120941</c:v>
                </c:pt>
                <c:pt idx="2427">
                  <c:v>15.940060304283746</c:v>
                </c:pt>
                <c:pt idx="2428">
                  <c:v>15.940644495472879</c:v>
                </c:pt>
                <c:pt idx="2429">
                  <c:v>15.941924569412619</c:v>
                </c:pt>
                <c:pt idx="2430">
                  <c:v>15.944726907449297</c:v>
                </c:pt>
                <c:pt idx="2431">
                  <c:v>15.947491533030851</c:v>
                </c:pt>
                <c:pt idx="2432">
                  <c:v>15.947567550015295</c:v>
                </c:pt>
                <c:pt idx="2433">
                  <c:v>15.950856285709174</c:v>
                </c:pt>
                <c:pt idx="2434">
                  <c:v>15.953060809098615</c:v>
                </c:pt>
                <c:pt idx="2435">
                  <c:v>15.956276200198477</c:v>
                </c:pt>
                <c:pt idx="2436">
                  <c:v>15.960184542241754</c:v>
                </c:pt>
                <c:pt idx="2437">
                  <c:v>15.960662270958624</c:v>
                </c:pt>
                <c:pt idx="2438">
                  <c:v>15.965039371468672</c:v>
                </c:pt>
                <c:pt idx="2439">
                  <c:v>15.965314363133652</c:v>
                </c:pt>
                <c:pt idx="2440">
                  <c:v>15.968588926138066</c:v>
                </c:pt>
                <c:pt idx="2441">
                  <c:v>15.968883834057348</c:v>
                </c:pt>
                <c:pt idx="2442">
                  <c:v>15.969756422594491</c:v>
                </c:pt>
                <c:pt idx="2443">
                  <c:v>15.970728767282932</c:v>
                </c:pt>
                <c:pt idx="2444">
                  <c:v>15.973720579088781</c:v>
                </c:pt>
                <c:pt idx="2445">
                  <c:v>15.975082235431563</c:v>
                </c:pt>
                <c:pt idx="2446">
                  <c:v>15.975329286434761</c:v>
                </c:pt>
                <c:pt idx="2447">
                  <c:v>15.980324825910683</c:v>
                </c:pt>
                <c:pt idx="2448">
                  <c:v>15.981767985575532</c:v>
                </c:pt>
                <c:pt idx="2449">
                  <c:v>15.985111253618886</c:v>
                </c:pt>
                <c:pt idx="2450">
                  <c:v>15.990150327637151</c:v>
                </c:pt>
                <c:pt idx="2451">
                  <c:v>15.993944428743241</c:v>
                </c:pt>
                <c:pt idx="2452">
                  <c:v>16.000072943567091</c:v>
                </c:pt>
                <c:pt idx="2453">
                  <c:v>16.004464245950935</c:v>
                </c:pt>
                <c:pt idx="2454">
                  <c:v>16.00688620350515</c:v>
                </c:pt>
                <c:pt idx="2455">
                  <c:v>16.011801554409054</c:v>
                </c:pt>
                <c:pt idx="2456">
                  <c:v>16.020630187782935</c:v>
                </c:pt>
                <c:pt idx="2457">
                  <c:v>16.022138306474115</c:v>
                </c:pt>
                <c:pt idx="2458">
                  <c:v>16.02254345041262</c:v>
                </c:pt>
                <c:pt idx="2459">
                  <c:v>16.022549210906345</c:v>
                </c:pt>
                <c:pt idx="2460">
                  <c:v>16.023114433285198</c:v>
                </c:pt>
                <c:pt idx="2461">
                  <c:v>16.026570903226659</c:v>
                </c:pt>
                <c:pt idx="2462">
                  <c:v>16.026783907918087</c:v>
                </c:pt>
                <c:pt idx="2463">
                  <c:v>16.028944517557967</c:v>
                </c:pt>
                <c:pt idx="2464">
                  <c:v>16.028986395351236</c:v>
                </c:pt>
                <c:pt idx="2465">
                  <c:v>16.034528521647381</c:v>
                </c:pt>
                <c:pt idx="2466">
                  <c:v>16.035858153904918</c:v>
                </c:pt>
                <c:pt idx="2467">
                  <c:v>16.036826304847057</c:v>
                </c:pt>
                <c:pt idx="2468">
                  <c:v>16.037800003832828</c:v>
                </c:pt>
                <c:pt idx="2469">
                  <c:v>16.040020288454691</c:v>
                </c:pt>
                <c:pt idx="2470">
                  <c:v>16.04267187948226</c:v>
                </c:pt>
                <c:pt idx="2471">
                  <c:v>16.046812153071624</c:v>
                </c:pt>
                <c:pt idx="2472">
                  <c:v>16.047466527721411</c:v>
                </c:pt>
                <c:pt idx="2473">
                  <c:v>16.048059036079611</c:v>
                </c:pt>
                <c:pt idx="2474">
                  <c:v>16.049226443433785</c:v>
                </c:pt>
                <c:pt idx="2475">
                  <c:v>16.054998949801405</c:v>
                </c:pt>
                <c:pt idx="2476">
                  <c:v>16.05506530957636</c:v>
                </c:pt>
                <c:pt idx="2477">
                  <c:v>16.056563181345648</c:v>
                </c:pt>
                <c:pt idx="2478">
                  <c:v>16.058741971411525</c:v>
                </c:pt>
                <c:pt idx="2479">
                  <c:v>16.059706514008653</c:v>
                </c:pt>
                <c:pt idx="2480">
                  <c:v>16.059781330495735</c:v>
                </c:pt>
                <c:pt idx="2481">
                  <c:v>16.062916426445202</c:v>
                </c:pt>
                <c:pt idx="2482">
                  <c:v>16.066457725322604</c:v>
                </c:pt>
                <c:pt idx="2483">
                  <c:v>16.069267356447334</c:v>
                </c:pt>
                <c:pt idx="2484">
                  <c:v>16.071631230624611</c:v>
                </c:pt>
                <c:pt idx="2485">
                  <c:v>16.072784433642621</c:v>
                </c:pt>
                <c:pt idx="2486">
                  <c:v>16.075977975551528</c:v>
                </c:pt>
                <c:pt idx="2487">
                  <c:v>16.0762936568367</c:v>
                </c:pt>
                <c:pt idx="2488">
                  <c:v>16.077013757475466</c:v>
                </c:pt>
                <c:pt idx="2489">
                  <c:v>16.077113483705581</c:v>
                </c:pt>
                <c:pt idx="2490">
                  <c:v>16.077436805272146</c:v>
                </c:pt>
                <c:pt idx="2491">
                  <c:v>16.083594620382591</c:v>
                </c:pt>
                <c:pt idx="2492">
                  <c:v>16.088190204221082</c:v>
                </c:pt>
                <c:pt idx="2493">
                  <c:v>16.090040273985824</c:v>
                </c:pt>
                <c:pt idx="2494">
                  <c:v>16.092287532599922</c:v>
                </c:pt>
                <c:pt idx="2495">
                  <c:v>16.093052041737018</c:v>
                </c:pt>
                <c:pt idx="2496">
                  <c:v>16.095301020765561</c:v>
                </c:pt>
                <c:pt idx="2497">
                  <c:v>16.098790045343577</c:v>
                </c:pt>
                <c:pt idx="2498">
                  <c:v>16.102719312912953</c:v>
                </c:pt>
                <c:pt idx="2499">
                  <c:v>16.102836376567719</c:v>
                </c:pt>
                <c:pt idx="2500">
                  <c:v>16.105037956095963</c:v>
                </c:pt>
                <c:pt idx="2501">
                  <c:v>16.106314647943567</c:v>
                </c:pt>
                <c:pt idx="2502">
                  <c:v>16.109350187339384</c:v>
                </c:pt>
                <c:pt idx="2503">
                  <c:v>16.11130736246448</c:v>
                </c:pt>
                <c:pt idx="2504">
                  <c:v>16.112198826801436</c:v>
                </c:pt>
                <c:pt idx="2505">
                  <c:v>16.117784812176943</c:v>
                </c:pt>
                <c:pt idx="2506">
                  <c:v>16.118771086307184</c:v>
                </c:pt>
                <c:pt idx="2507">
                  <c:v>16.119576377070686</c:v>
                </c:pt>
                <c:pt idx="2508">
                  <c:v>16.121388140177356</c:v>
                </c:pt>
                <c:pt idx="2509">
                  <c:v>16.122239155001061</c:v>
                </c:pt>
                <c:pt idx="2510">
                  <c:v>16.123352711861912</c:v>
                </c:pt>
                <c:pt idx="2511">
                  <c:v>16.123673037068286</c:v>
                </c:pt>
                <c:pt idx="2512">
                  <c:v>16.123703987837505</c:v>
                </c:pt>
                <c:pt idx="2513">
                  <c:v>16.125115493365154</c:v>
                </c:pt>
                <c:pt idx="2514">
                  <c:v>16.125136368691411</c:v>
                </c:pt>
                <c:pt idx="2515">
                  <c:v>16.125719884439793</c:v>
                </c:pt>
                <c:pt idx="2516">
                  <c:v>16.125825369758594</c:v>
                </c:pt>
                <c:pt idx="2517">
                  <c:v>16.126005942867387</c:v>
                </c:pt>
                <c:pt idx="2518">
                  <c:v>16.128032053879142</c:v>
                </c:pt>
                <c:pt idx="2519">
                  <c:v>16.130844844224782</c:v>
                </c:pt>
                <c:pt idx="2520">
                  <c:v>16.131068535326264</c:v>
                </c:pt>
                <c:pt idx="2521">
                  <c:v>16.131462175679253</c:v>
                </c:pt>
                <c:pt idx="2522">
                  <c:v>16.131475273500282</c:v>
                </c:pt>
                <c:pt idx="2523">
                  <c:v>16.132921452147865</c:v>
                </c:pt>
                <c:pt idx="2524">
                  <c:v>16.134343727003994</c:v>
                </c:pt>
                <c:pt idx="2525">
                  <c:v>16.138405954697859</c:v>
                </c:pt>
                <c:pt idx="2526">
                  <c:v>16.139829683324177</c:v>
                </c:pt>
                <c:pt idx="2527">
                  <c:v>16.140552017013487</c:v>
                </c:pt>
                <c:pt idx="2528">
                  <c:v>16.143611771475783</c:v>
                </c:pt>
                <c:pt idx="2529">
                  <c:v>16.145747937239932</c:v>
                </c:pt>
                <c:pt idx="2530">
                  <c:v>16.148389433236542</c:v>
                </c:pt>
                <c:pt idx="2531">
                  <c:v>16.150856302621321</c:v>
                </c:pt>
                <c:pt idx="2532">
                  <c:v>16.156988365332772</c:v>
                </c:pt>
                <c:pt idx="2533">
                  <c:v>16.161659933258171</c:v>
                </c:pt>
                <c:pt idx="2534">
                  <c:v>16.161842366916801</c:v>
                </c:pt>
                <c:pt idx="2535">
                  <c:v>16.162580764405956</c:v>
                </c:pt>
                <c:pt idx="2536">
                  <c:v>16.164219555747994</c:v>
                </c:pt>
                <c:pt idx="2537">
                  <c:v>16.169200704020167</c:v>
                </c:pt>
                <c:pt idx="2538">
                  <c:v>16.170740493288285</c:v>
                </c:pt>
                <c:pt idx="2539">
                  <c:v>16.173257024692688</c:v>
                </c:pt>
                <c:pt idx="2540">
                  <c:v>16.174279827413979</c:v>
                </c:pt>
                <c:pt idx="2541">
                  <c:v>16.174631080586632</c:v>
                </c:pt>
                <c:pt idx="2542">
                  <c:v>16.174716396555986</c:v>
                </c:pt>
                <c:pt idx="2543">
                  <c:v>16.176205023339364</c:v>
                </c:pt>
                <c:pt idx="2544">
                  <c:v>16.178750067531514</c:v>
                </c:pt>
                <c:pt idx="2545">
                  <c:v>16.181491093660796</c:v>
                </c:pt>
                <c:pt idx="2546">
                  <c:v>16.183565420859079</c:v>
                </c:pt>
                <c:pt idx="2547">
                  <c:v>16.188880350930347</c:v>
                </c:pt>
                <c:pt idx="2548">
                  <c:v>16.189017922331058</c:v>
                </c:pt>
                <c:pt idx="2549">
                  <c:v>16.189315227270082</c:v>
                </c:pt>
                <c:pt idx="2550">
                  <c:v>16.191628597741815</c:v>
                </c:pt>
                <c:pt idx="2551">
                  <c:v>16.191660435763431</c:v>
                </c:pt>
                <c:pt idx="2552">
                  <c:v>16.195064783494836</c:v>
                </c:pt>
                <c:pt idx="2553">
                  <c:v>16.195939328274211</c:v>
                </c:pt>
                <c:pt idx="2554">
                  <c:v>16.197200652033068</c:v>
                </c:pt>
                <c:pt idx="2555">
                  <c:v>16.199089776551514</c:v>
                </c:pt>
                <c:pt idx="2556">
                  <c:v>16.200286151688804</c:v>
                </c:pt>
                <c:pt idx="2557">
                  <c:v>16.200435321797894</c:v>
                </c:pt>
                <c:pt idx="2558">
                  <c:v>16.205646660555793</c:v>
                </c:pt>
                <c:pt idx="2559">
                  <c:v>16.207833933158504</c:v>
                </c:pt>
                <c:pt idx="2560">
                  <c:v>16.208326808920514</c:v>
                </c:pt>
                <c:pt idx="2561">
                  <c:v>16.216425790686923</c:v>
                </c:pt>
                <c:pt idx="2562">
                  <c:v>16.218907402737067</c:v>
                </c:pt>
                <c:pt idx="2563">
                  <c:v>16.219346282412072</c:v>
                </c:pt>
                <c:pt idx="2564">
                  <c:v>16.225928139039759</c:v>
                </c:pt>
                <c:pt idx="2565">
                  <c:v>16.230983451140872</c:v>
                </c:pt>
                <c:pt idx="2566">
                  <c:v>16.231989324467303</c:v>
                </c:pt>
                <c:pt idx="2567">
                  <c:v>16.236091080556868</c:v>
                </c:pt>
                <c:pt idx="2568">
                  <c:v>16.23701298069097</c:v>
                </c:pt>
                <c:pt idx="2569">
                  <c:v>16.23727907393047</c:v>
                </c:pt>
                <c:pt idx="2570">
                  <c:v>16.241152084084021</c:v>
                </c:pt>
                <c:pt idx="2571">
                  <c:v>16.244091567954715</c:v>
                </c:pt>
                <c:pt idx="2572">
                  <c:v>16.245415381217683</c:v>
                </c:pt>
                <c:pt idx="2573">
                  <c:v>16.248487375667541</c:v>
                </c:pt>
                <c:pt idx="2574">
                  <c:v>16.25728774919817</c:v>
                </c:pt>
                <c:pt idx="2575">
                  <c:v>16.259493146425928</c:v>
                </c:pt>
                <c:pt idx="2576">
                  <c:v>16.259695954151049</c:v>
                </c:pt>
                <c:pt idx="2577">
                  <c:v>16.26229722748149</c:v>
                </c:pt>
                <c:pt idx="2578">
                  <c:v>16.263600604850666</c:v>
                </c:pt>
                <c:pt idx="2579">
                  <c:v>16.267176966842367</c:v>
                </c:pt>
                <c:pt idx="2580">
                  <c:v>16.267882159930409</c:v>
                </c:pt>
                <c:pt idx="2581">
                  <c:v>16.270121517559229</c:v>
                </c:pt>
                <c:pt idx="2582">
                  <c:v>16.273547629609151</c:v>
                </c:pt>
                <c:pt idx="2583">
                  <c:v>16.275934720840407</c:v>
                </c:pt>
                <c:pt idx="2584">
                  <c:v>16.276522194812667</c:v>
                </c:pt>
                <c:pt idx="2585">
                  <c:v>16.280827734078283</c:v>
                </c:pt>
                <c:pt idx="2586">
                  <c:v>16.281050952223818</c:v>
                </c:pt>
                <c:pt idx="2587">
                  <c:v>16.281072231807919</c:v>
                </c:pt>
                <c:pt idx="2588">
                  <c:v>16.283833446733873</c:v>
                </c:pt>
                <c:pt idx="2589">
                  <c:v>16.285218295955392</c:v>
                </c:pt>
                <c:pt idx="2590">
                  <c:v>16.287897709226044</c:v>
                </c:pt>
                <c:pt idx="2591">
                  <c:v>16.298362876252984</c:v>
                </c:pt>
                <c:pt idx="2592">
                  <c:v>16.298689832174734</c:v>
                </c:pt>
                <c:pt idx="2593">
                  <c:v>16.302694513998659</c:v>
                </c:pt>
                <c:pt idx="2594">
                  <c:v>16.303382770459841</c:v>
                </c:pt>
                <c:pt idx="2595">
                  <c:v>16.30494109246759</c:v>
                </c:pt>
                <c:pt idx="2596">
                  <c:v>16.311121321031028</c:v>
                </c:pt>
                <c:pt idx="2597">
                  <c:v>16.311333866829742</c:v>
                </c:pt>
                <c:pt idx="2598">
                  <c:v>16.313351126582639</c:v>
                </c:pt>
                <c:pt idx="2599">
                  <c:v>16.317934020843438</c:v>
                </c:pt>
                <c:pt idx="2600">
                  <c:v>16.31821227161813</c:v>
                </c:pt>
                <c:pt idx="2601">
                  <c:v>16.325232544123136</c:v>
                </c:pt>
                <c:pt idx="2602">
                  <c:v>16.326038584182307</c:v>
                </c:pt>
                <c:pt idx="2603">
                  <c:v>16.328882503429377</c:v>
                </c:pt>
                <c:pt idx="2604">
                  <c:v>16.331555995147351</c:v>
                </c:pt>
                <c:pt idx="2605">
                  <c:v>16.332635769726597</c:v>
                </c:pt>
                <c:pt idx="2606">
                  <c:v>16.334003202338234</c:v>
                </c:pt>
                <c:pt idx="2607">
                  <c:v>16.335868053987621</c:v>
                </c:pt>
                <c:pt idx="2608">
                  <c:v>16.33685656931608</c:v>
                </c:pt>
                <c:pt idx="2609">
                  <c:v>16.338139416834537</c:v>
                </c:pt>
                <c:pt idx="2610">
                  <c:v>16.342194751754757</c:v>
                </c:pt>
                <c:pt idx="2611">
                  <c:v>16.344437867451663</c:v>
                </c:pt>
                <c:pt idx="2612">
                  <c:v>16.345866000777857</c:v>
                </c:pt>
                <c:pt idx="2613">
                  <c:v>16.346200415676723</c:v>
                </c:pt>
                <c:pt idx="2614">
                  <c:v>16.346691546758034</c:v>
                </c:pt>
                <c:pt idx="2615">
                  <c:v>16.349332273157529</c:v>
                </c:pt>
                <c:pt idx="2616">
                  <c:v>16.34945871772117</c:v>
                </c:pt>
                <c:pt idx="2617">
                  <c:v>16.35773843302692</c:v>
                </c:pt>
                <c:pt idx="2618">
                  <c:v>16.360101316330219</c:v>
                </c:pt>
                <c:pt idx="2619">
                  <c:v>16.362849370025693</c:v>
                </c:pt>
                <c:pt idx="2620">
                  <c:v>16.364932007476487</c:v>
                </c:pt>
                <c:pt idx="2621">
                  <c:v>16.366248054281957</c:v>
                </c:pt>
                <c:pt idx="2622">
                  <c:v>16.366469034803085</c:v>
                </c:pt>
                <c:pt idx="2623">
                  <c:v>16.368051067576751</c:v>
                </c:pt>
                <c:pt idx="2624">
                  <c:v>16.371633243856305</c:v>
                </c:pt>
                <c:pt idx="2625">
                  <c:v>16.375684006266045</c:v>
                </c:pt>
                <c:pt idx="2626">
                  <c:v>16.376465836780262</c:v>
                </c:pt>
                <c:pt idx="2627">
                  <c:v>16.378761733225833</c:v>
                </c:pt>
                <c:pt idx="2628">
                  <c:v>16.384839537356189</c:v>
                </c:pt>
                <c:pt idx="2629">
                  <c:v>16.390842635041832</c:v>
                </c:pt>
                <c:pt idx="2630">
                  <c:v>16.393822453288145</c:v>
                </c:pt>
                <c:pt idx="2631">
                  <c:v>16.395513911931953</c:v>
                </c:pt>
                <c:pt idx="2632">
                  <c:v>16.398360162466666</c:v>
                </c:pt>
                <c:pt idx="2633">
                  <c:v>16.399883726015524</c:v>
                </c:pt>
                <c:pt idx="2634">
                  <c:v>16.400032061753027</c:v>
                </c:pt>
                <c:pt idx="2635">
                  <c:v>16.400888750719371</c:v>
                </c:pt>
                <c:pt idx="2636">
                  <c:v>16.402707696972836</c:v>
                </c:pt>
                <c:pt idx="2637">
                  <c:v>16.403332033037913</c:v>
                </c:pt>
                <c:pt idx="2638">
                  <c:v>16.404136591571465</c:v>
                </c:pt>
                <c:pt idx="2639">
                  <c:v>16.408330844359245</c:v>
                </c:pt>
                <c:pt idx="2640">
                  <c:v>16.410373978950663</c:v>
                </c:pt>
                <c:pt idx="2641">
                  <c:v>16.416129607937769</c:v>
                </c:pt>
                <c:pt idx="2642">
                  <c:v>16.42167803407083</c:v>
                </c:pt>
                <c:pt idx="2643">
                  <c:v>16.422732550253855</c:v>
                </c:pt>
                <c:pt idx="2644">
                  <c:v>16.423483824638804</c:v>
                </c:pt>
                <c:pt idx="2645">
                  <c:v>16.425235431482996</c:v>
                </c:pt>
                <c:pt idx="2646">
                  <c:v>16.425363828596044</c:v>
                </c:pt>
                <c:pt idx="2647">
                  <c:v>16.428090593606104</c:v>
                </c:pt>
                <c:pt idx="2648">
                  <c:v>16.429660942247363</c:v>
                </c:pt>
                <c:pt idx="2649">
                  <c:v>16.432431471039187</c:v>
                </c:pt>
                <c:pt idx="2650">
                  <c:v>16.433852867179993</c:v>
                </c:pt>
                <c:pt idx="2651">
                  <c:v>16.437870841851684</c:v>
                </c:pt>
                <c:pt idx="2652">
                  <c:v>16.440950060389472</c:v>
                </c:pt>
                <c:pt idx="2653">
                  <c:v>16.451656973939969</c:v>
                </c:pt>
                <c:pt idx="2654">
                  <c:v>16.452659720688352</c:v>
                </c:pt>
                <c:pt idx="2655">
                  <c:v>16.453305250110841</c:v>
                </c:pt>
                <c:pt idx="2656">
                  <c:v>16.455232142878749</c:v>
                </c:pt>
                <c:pt idx="2657">
                  <c:v>16.45693284393769</c:v>
                </c:pt>
                <c:pt idx="2658">
                  <c:v>16.458078539966582</c:v>
                </c:pt>
                <c:pt idx="2659">
                  <c:v>16.458106382400764</c:v>
                </c:pt>
                <c:pt idx="2660">
                  <c:v>16.460724316956064</c:v>
                </c:pt>
                <c:pt idx="2661">
                  <c:v>16.46103272183478</c:v>
                </c:pt>
                <c:pt idx="2662">
                  <c:v>16.466901296403304</c:v>
                </c:pt>
                <c:pt idx="2663">
                  <c:v>16.468672857800644</c:v>
                </c:pt>
                <c:pt idx="2664">
                  <c:v>16.470637137538912</c:v>
                </c:pt>
                <c:pt idx="2665">
                  <c:v>16.470743601855435</c:v>
                </c:pt>
                <c:pt idx="2666">
                  <c:v>16.473427646694294</c:v>
                </c:pt>
                <c:pt idx="2667">
                  <c:v>16.47386439985555</c:v>
                </c:pt>
                <c:pt idx="2668">
                  <c:v>16.479058077934205</c:v>
                </c:pt>
                <c:pt idx="2669">
                  <c:v>16.48249370054398</c:v>
                </c:pt>
                <c:pt idx="2670">
                  <c:v>16.484647802930674</c:v>
                </c:pt>
                <c:pt idx="2671">
                  <c:v>16.485415395805788</c:v>
                </c:pt>
                <c:pt idx="2672">
                  <c:v>16.486526961084504</c:v>
                </c:pt>
                <c:pt idx="2673">
                  <c:v>16.487083415136887</c:v>
                </c:pt>
                <c:pt idx="2674">
                  <c:v>16.491354865860025</c:v>
                </c:pt>
                <c:pt idx="2675">
                  <c:v>16.495991955312128</c:v>
                </c:pt>
                <c:pt idx="2676">
                  <c:v>16.49672385706997</c:v>
                </c:pt>
                <c:pt idx="2677">
                  <c:v>16.496763625604483</c:v>
                </c:pt>
                <c:pt idx="2678">
                  <c:v>16.49743656094568</c:v>
                </c:pt>
                <c:pt idx="2679">
                  <c:v>16.498002546211989</c:v>
                </c:pt>
                <c:pt idx="2680">
                  <c:v>16.49824362461618</c:v>
                </c:pt>
                <c:pt idx="2681">
                  <c:v>16.498388928669257</c:v>
                </c:pt>
                <c:pt idx="2682">
                  <c:v>16.499244710101436</c:v>
                </c:pt>
                <c:pt idx="2683">
                  <c:v>16.502333339497724</c:v>
                </c:pt>
                <c:pt idx="2684">
                  <c:v>16.502419389356703</c:v>
                </c:pt>
                <c:pt idx="2685">
                  <c:v>16.502832259962769</c:v>
                </c:pt>
                <c:pt idx="2686">
                  <c:v>16.503145893292761</c:v>
                </c:pt>
                <c:pt idx="2687">
                  <c:v>16.503177881793018</c:v>
                </c:pt>
                <c:pt idx="2688">
                  <c:v>16.503313813799121</c:v>
                </c:pt>
                <c:pt idx="2689">
                  <c:v>16.503683847542558</c:v>
                </c:pt>
                <c:pt idx="2690">
                  <c:v>16.509099119107017</c:v>
                </c:pt>
                <c:pt idx="2691">
                  <c:v>16.509117802546971</c:v>
                </c:pt>
                <c:pt idx="2692">
                  <c:v>16.510003886449418</c:v>
                </c:pt>
                <c:pt idx="2693">
                  <c:v>16.514049363710335</c:v>
                </c:pt>
                <c:pt idx="2694">
                  <c:v>16.520420464450417</c:v>
                </c:pt>
                <c:pt idx="2695">
                  <c:v>16.521180171927671</c:v>
                </c:pt>
                <c:pt idx="2696">
                  <c:v>16.521485579338151</c:v>
                </c:pt>
                <c:pt idx="2697">
                  <c:v>16.521585924428081</c:v>
                </c:pt>
                <c:pt idx="2698">
                  <c:v>16.521656862643766</c:v>
                </c:pt>
                <c:pt idx="2699">
                  <c:v>16.524907337633973</c:v>
                </c:pt>
                <c:pt idx="2700">
                  <c:v>16.52562607539123</c:v>
                </c:pt>
                <c:pt idx="2701">
                  <c:v>16.527305532296886</c:v>
                </c:pt>
                <c:pt idx="2702">
                  <c:v>16.529472324019398</c:v>
                </c:pt>
                <c:pt idx="2703">
                  <c:v>16.53261156325155</c:v>
                </c:pt>
                <c:pt idx="2704">
                  <c:v>16.533894865122175</c:v>
                </c:pt>
                <c:pt idx="2705">
                  <c:v>16.53407872690287</c:v>
                </c:pt>
                <c:pt idx="2706">
                  <c:v>16.534522077254451</c:v>
                </c:pt>
                <c:pt idx="2707">
                  <c:v>16.537225798984583</c:v>
                </c:pt>
                <c:pt idx="2708">
                  <c:v>16.537704427598058</c:v>
                </c:pt>
                <c:pt idx="2709">
                  <c:v>16.54026993051572</c:v>
                </c:pt>
                <c:pt idx="2710">
                  <c:v>16.541192955252164</c:v>
                </c:pt>
                <c:pt idx="2711">
                  <c:v>16.54146686567282</c:v>
                </c:pt>
                <c:pt idx="2712">
                  <c:v>16.543924360112854</c:v>
                </c:pt>
                <c:pt idx="2713">
                  <c:v>16.544831645844667</c:v>
                </c:pt>
                <c:pt idx="2714">
                  <c:v>16.545128573353573</c:v>
                </c:pt>
                <c:pt idx="2715">
                  <c:v>16.547104910484009</c:v>
                </c:pt>
                <c:pt idx="2716">
                  <c:v>16.552469027085159</c:v>
                </c:pt>
                <c:pt idx="2717">
                  <c:v>16.55321600483623</c:v>
                </c:pt>
                <c:pt idx="2718">
                  <c:v>16.563791362972299</c:v>
                </c:pt>
                <c:pt idx="2719">
                  <c:v>16.564273783000083</c:v>
                </c:pt>
                <c:pt idx="2720">
                  <c:v>16.564587104730347</c:v>
                </c:pt>
                <c:pt idx="2721">
                  <c:v>16.566137074710785</c:v>
                </c:pt>
                <c:pt idx="2722">
                  <c:v>16.570379021436249</c:v>
                </c:pt>
                <c:pt idx="2723">
                  <c:v>16.572129942072383</c:v>
                </c:pt>
                <c:pt idx="2724">
                  <c:v>16.57603561781152</c:v>
                </c:pt>
                <c:pt idx="2725">
                  <c:v>16.582526293485543</c:v>
                </c:pt>
                <c:pt idx="2726">
                  <c:v>16.583414514581442</c:v>
                </c:pt>
                <c:pt idx="2727">
                  <c:v>16.583919796921453</c:v>
                </c:pt>
                <c:pt idx="2728">
                  <c:v>16.585374071877585</c:v>
                </c:pt>
                <c:pt idx="2729">
                  <c:v>16.588359056187709</c:v>
                </c:pt>
                <c:pt idx="2730">
                  <c:v>16.590021747393603</c:v>
                </c:pt>
                <c:pt idx="2731">
                  <c:v>16.596615727177507</c:v>
                </c:pt>
                <c:pt idx="2732">
                  <c:v>16.599412282909832</c:v>
                </c:pt>
                <c:pt idx="2733">
                  <c:v>16.60126403932388</c:v>
                </c:pt>
                <c:pt idx="2734">
                  <c:v>16.601467169223426</c:v>
                </c:pt>
                <c:pt idx="2735">
                  <c:v>16.603388685271657</c:v>
                </c:pt>
                <c:pt idx="2736">
                  <c:v>16.607858522428366</c:v>
                </c:pt>
                <c:pt idx="2737">
                  <c:v>16.608635870618446</c:v>
                </c:pt>
                <c:pt idx="2738">
                  <c:v>16.60891000609509</c:v>
                </c:pt>
                <c:pt idx="2739">
                  <c:v>16.609934930340838</c:v>
                </c:pt>
                <c:pt idx="2740">
                  <c:v>16.610760779643609</c:v>
                </c:pt>
                <c:pt idx="2741">
                  <c:v>16.61098863469574</c:v>
                </c:pt>
                <c:pt idx="2742">
                  <c:v>16.616579244546376</c:v>
                </c:pt>
                <c:pt idx="2743">
                  <c:v>16.624337821195379</c:v>
                </c:pt>
                <c:pt idx="2744">
                  <c:v>16.634180290692889</c:v>
                </c:pt>
                <c:pt idx="2745">
                  <c:v>16.636557675956944</c:v>
                </c:pt>
                <c:pt idx="2746">
                  <c:v>16.636633728605815</c:v>
                </c:pt>
                <c:pt idx="2747">
                  <c:v>16.639039317960783</c:v>
                </c:pt>
                <c:pt idx="2748">
                  <c:v>16.640607291827173</c:v>
                </c:pt>
                <c:pt idx="2749">
                  <c:v>16.642414630228675</c:v>
                </c:pt>
                <c:pt idx="2750">
                  <c:v>16.643738112084897</c:v>
                </c:pt>
                <c:pt idx="2751">
                  <c:v>16.648428458720403</c:v>
                </c:pt>
                <c:pt idx="2752">
                  <c:v>16.658450194427868</c:v>
                </c:pt>
                <c:pt idx="2753">
                  <c:v>16.658624375569634</c:v>
                </c:pt>
                <c:pt idx="2754">
                  <c:v>16.661535707584871</c:v>
                </c:pt>
                <c:pt idx="2755">
                  <c:v>16.662503232140285</c:v>
                </c:pt>
                <c:pt idx="2756">
                  <c:v>16.664235943762389</c:v>
                </c:pt>
                <c:pt idx="2757">
                  <c:v>16.671262186665313</c:v>
                </c:pt>
                <c:pt idx="2758">
                  <c:v>16.67150150742135</c:v>
                </c:pt>
                <c:pt idx="2759">
                  <c:v>16.672154064974542</c:v>
                </c:pt>
                <c:pt idx="2760">
                  <c:v>16.672263661958045</c:v>
                </c:pt>
                <c:pt idx="2761">
                  <c:v>16.672588239027036</c:v>
                </c:pt>
                <c:pt idx="2762">
                  <c:v>16.679471094226088</c:v>
                </c:pt>
                <c:pt idx="2763">
                  <c:v>16.683596568834709</c:v>
                </c:pt>
                <c:pt idx="2764">
                  <c:v>16.684459795489357</c:v>
                </c:pt>
                <c:pt idx="2765">
                  <c:v>16.685491632576564</c:v>
                </c:pt>
                <c:pt idx="2766">
                  <c:v>16.685974549975299</c:v>
                </c:pt>
                <c:pt idx="2767">
                  <c:v>16.686778542541454</c:v>
                </c:pt>
                <c:pt idx="2768">
                  <c:v>16.687976882856297</c:v>
                </c:pt>
                <c:pt idx="2769">
                  <c:v>16.688393268081494</c:v>
                </c:pt>
                <c:pt idx="2770">
                  <c:v>16.695770276878822</c:v>
                </c:pt>
                <c:pt idx="2771">
                  <c:v>16.69923961063666</c:v>
                </c:pt>
                <c:pt idx="2772">
                  <c:v>16.702875899545155</c:v>
                </c:pt>
                <c:pt idx="2773">
                  <c:v>16.706251787127481</c:v>
                </c:pt>
                <c:pt idx="2774">
                  <c:v>16.70731393039604</c:v>
                </c:pt>
                <c:pt idx="2775">
                  <c:v>16.709045309336883</c:v>
                </c:pt>
                <c:pt idx="2776">
                  <c:v>16.71036678194481</c:v>
                </c:pt>
                <c:pt idx="2777">
                  <c:v>16.713457482754002</c:v>
                </c:pt>
                <c:pt idx="2778">
                  <c:v>16.71479150735885</c:v>
                </c:pt>
                <c:pt idx="2779">
                  <c:v>16.721294260801255</c:v>
                </c:pt>
                <c:pt idx="2780">
                  <c:v>16.72388474640195</c:v>
                </c:pt>
                <c:pt idx="2781">
                  <c:v>16.726690750601286</c:v>
                </c:pt>
                <c:pt idx="2782">
                  <c:v>16.72890762000144</c:v>
                </c:pt>
                <c:pt idx="2783">
                  <c:v>16.729001561163237</c:v>
                </c:pt>
                <c:pt idx="2784">
                  <c:v>16.731044611410137</c:v>
                </c:pt>
                <c:pt idx="2785">
                  <c:v>16.73204528055517</c:v>
                </c:pt>
                <c:pt idx="2786">
                  <c:v>16.733801857094377</c:v>
                </c:pt>
                <c:pt idx="2787">
                  <c:v>16.736252275749287</c:v>
                </c:pt>
                <c:pt idx="2788">
                  <c:v>16.738441016110567</c:v>
                </c:pt>
                <c:pt idx="2789">
                  <c:v>16.739875851723561</c:v>
                </c:pt>
                <c:pt idx="2790">
                  <c:v>16.741229033100804</c:v>
                </c:pt>
                <c:pt idx="2791">
                  <c:v>16.741474747658007</c:v>
                </c:pt>
                <c:pt idx="2792">
                  <c:v>16.746191018318285</c:v>
                </c:pt>
                <c:pt idx="2793">
                  <c:v>16.74789668023487</c:v>
                </c:pt>
                <c:pt idx="2794">
                  <c:v>16.749237095223297</c:v>
                </c:pt>
                <c:pt idx="2795">
                  <c:v>16.749405359167252</c:v>
                </c:pt>
                <c:pt idx="2796">
                  <c:v>16.75283009670531</c:v>
                </c:pt>
                <c:pt idx="2797">
                  <c:v>16.753200383744641</c:v>
                </c:pt>
                <c:pt idx="2798">
                  <c:v>16.757864092109816</c:v>
                </c:pt>
                <c:pt idx="2799">
                  <c:v>16.764086875696186</c:v>
                </c:pt>
                <c:pt idx="2800">
                  <c:v>16.765879010807623</c:v>
                </c:pt>
                <c:pt idx="2801">
                  <c:v>16.768193730067605</c:v>
                </c:pt>
                <c:pt idx="2802">
                  <c:v>16.768932984290277</c:v>
                </c:pt>
                <c:pt idx="2803">
                  <c:v>16.770250965899855</c:v>
                </c:pt>
                <c:pt idx="2804">
                  <c:v>16.773090330128301</c:v>
                </c:pt>
                <c:pt idx="2805">
                  <c:v>16.773333509857565</c:v>
                </c:pt>
                <c:pt idx="2806">
                  <c:v>16.775687824715405</c:v>
                </c:pt>
                <c:pt idx="2807">
                  <c:v>16.775735385317748</c:v>
                </c:pt>
                <c:pt idx="2808">
                  <c:v>16.776417985089694</c:v>
                </c:pt>
                <c:pt idx="2809">
                  <c:v>16.777227853113384</c:v>
                </c:pt>
                <c:pt idx="2810">
                  <c:v>16.781847856581891</c:v>
                </c:pt>
                <c:pt idx="2811">
                  <c:v>16.785498204150468</c:v>
                </c:pt>
                <c:pt idx="2812">
                  <c:v>16.787448043106643</c:v>
                </c:pt>
                <c:pt idx="2813">
                  <c:v>16.793656696818196</c:v>
                </c:pt>
                <c:pt idx="2814">
                  <c:v>16.797905988163532</c:v>
                </c:pt>
                <c:pt idx="2815">
                  <c:v>16.798145748698627</c:v>
                </c:pt>
                <c:pt idx="2816">
                  <c:v>16.798560808440232</c:v>
                </c:pt>
                <c:pt idx="2817">
                  <c:v>16.803192457744743</c:v>
                </c:pt>
                <c:pt idx="2818">
                  <c:v>16.803422374079144</c:v>
                </c:pt>
                <c:pt idx="2819">
                  <c:v>16.804942860141381</c:v>
                </c:pt>
                <c:pt idx="2820">
                  <c:v>16.807402607522313</c:v>
                </c:pt>
                <c:pt idx="2821">
                  <c:v>16.808595174152952</c:v>
                </c:pt>
                <c:pt idx="2822">
                  <c:v>16.812771218499446</c:v>
                </c:pt>
                <c:pt idx="2823">
                  <c:v>16.818960293196309</c:v>
                </c:pt>
                <c:pt idx="2824">
                  <c:v>16.822120664646352</c:v>
                </c:pt>
                <c:pt idx="2825">
                  <c:v>16.824330779621171</c:v>
                </c:pt>
                <c:pt idx="2826">
                  <c:v>16.828707124115319</c:v>
                </c:pt>
                <c:pt idx="2827">
                  <c:v>16.830534799158269</c:v>
                </c:pt>
                <c:pt idx="2828">
                  <c:v>16.838356644022571</c:v>
                </c:pt>
                <c:pt idx="2829">
                  <c:v>16.842403471784891</c:v>
                </c:pt>
                <c:pt idx="2830">
                  <c:v>16.844975816360083</c:v>
                </c:pt>
                <c:pt idx="2831">
                  <c:v>16.847819731252248</c:v>
                </c:pt>
                <c:pt idx="2832">
                  <c:v>16.84921298809931</c:v>
                </c:pt>
                <c:pt idx="2833">
                  <c:v>16.855908391353978</c:v>
                </c:pt>
                <c:pt idx="2834">
                  <c:v>16.85752138553849</c:v>
                </c:pt>
                <c:pt idx="2835">
                  <c:v>16.861746337439449</c:v>
                </c:pt>
                <c:pt idx="2836">
                  <c:v>16.86249214067238</c:v>
                </c:pt>
                <c:pt idx="2837">
                  <c:v>16.862646309061507</c:v>
                </c:pt>
                <c:pt idx="2838">
                  <c:v>16.864626612624228</c:v>
                </c:pt>
                <c:pt idx="2839">
                  <c:v>16.867961621033317</c:v>
                </c:pt>
                <c:pt idx="2840">
                  <c:v>16.870227101770823</c:v>
                </c:pt>
                <c:pt idx="2841">
                  <c:v>16.872106842560861</c:v>
                </c:pt>
                <c:pt idx="2842">
                  <c:v>16.873735905075748</c:v>
                </c:pt>
                <c:pt idx="2843">
                  <c:v>16.874142142282189</c:v>
                </c:pt>
                <c:pt idx="2844">
                  <c:v>16.880255267010178</c:v>
                </c:pt>
                <c:pt idx="2845">
                  <c:v>16.881156280204415</c:v>
                </c:pt>
                <c:pt idx="2846">
                  <c:v>16.88241056327859</c:v>
                </c:pt>
                <c:pt idx="2847">
                  <c:v>16.883077673666754</c:v>
                </c:pt>
                <c:pt idx="2848">
                  <c:v>16.883457211864343</c:v>
                </c:pt>
                <c:pt idx="2849">
                  <c:v>16.884424279794722</c:v>
                </c:pt>
                <c:pt idx="2850">
                  <c:v>16.886806840709248</c:v>
                </c:pt>
                <c:pt idx="2851">
                  <c:v>16.888129876714022</c:v>
                </c:pt>
                <c:pt idx="2852">
                  <c:v>16.89895779733077</c:v>
                </c:pt>
                <c:pt idx="2853">
                  <c:v>16.899670278140082</c:v>
                </c:pt>
                <c:pt idx="2854">
                  <c:v>16.903260320200793</c:v>
                </c:pt>
                <c:pt idx="2855">
                  <c:v>16.904945091440119</c:v>
                </c:pt>
                <c:pt idx="2856">
                  <c:v>16.909333884481732</c:v>
                </c:pt>
                <c:pt idx="2857">
                  <c:v>16.909370563199126</c:v>
                </c:pt>
                <c:pt idx="2858">
                  <c:v>16.911213107406038</c:v>
                </c:pt>
                <c:pt idx="2859">
                  <c:v>16.914522675049664</c:v>
                </c:pt>
                <c:pt idx="2860">
                  <c:v>16.917787336520938</c:v>
                </c:pt>
                <c:pt idx="2861">
                  <c:v>16.918736234361692</c:v>
                </c:pt>
                <c:pt idx="2862">
                  <c:v>16.926964901636808</c:v>
                </c:pt>
                <c:pt idx="2863">
                  <c:v>16.927415418943287</c:v>
                </c:pt>
                <c:pt idx="2864">
                  <c:v>16.927558068667473</c:v>
                </c:pt>
                <c:pt idx="2865">
                  <c:v>16.930166583929044</c:v>
                </c:pt>
                <c:pt idx="2866">
                  <c:v>16.930245701518519</c:v>
                </c:pt>
                <c:pt idx="2867">
                  <c:v>16.93228960907707</c:v>
                </c:pt>
                <c:pt idx="2868">
                  <c:v>16.935406721829278</c:v>
                </c:pt>
                <c:pt idx="2869">
                  <c:v>16.938741095668117</c:v>
                </c:pt>
                <c:pt idx="2870">
                  <c:v>16.939181648800144</c:v>
                </c:pt>
                <c:pt idx="2871">
                  <c:v>16.939370688783249</c:v>
                </c:pt>
                <c:pt idx="2872">
                  <c:v>16.940838934117895</c:v>
                </c:pt>
                <c:pt idx="2873">
                  <c:v>16.942025024895624</c:v>
                </c:pt>
                <c:pt idx="2874">
                  <c:v>16.942111018081899</c:v>
                </c:pt>
                <c:pt idx="2875">
                  <c:v>16.943497029188308</c:v>
                </c:pt>
                <c:pt idx="2876">
                  <c:v>16.944504237559791</c:v>
                </c:pt>
                <c:pt idx="2877">
                  <c:v>16.947023815409324</c:v>
                </c:pt>
                <c:pt idx="2878">
                  <c:v>16.947479283460787</c:v>
                </c:pt>
                <c:pt idx="2879">
                  <c:v>16.950815648607758</c:v>
                </c:pt>
                <c:pt idx="2880">
                  <c:v>16.951140177049346</c:v>
                </c:pt>
                <c:pt idx="2881">
                  <c:v>16.952858399233879</c:v>
                </c:pt>
                <c:pt idx="2882">
                  <c:v>16.95365250005116</c:v>
                </c:pt>
                <c:pt idx="2883">
                  <c:v>16.958834190725032</c:v>
                </c:pt>
                <c:pt idx="2884">
                  <c:v>16.96591945203274</c:v>
                </c:pt>
                <c:pt idx="2885">
                  <c:v>16.967241398891904</c:v>
                </c:pt>
                <c:pt idx="2886">
                  <c:v>16.97551383780764</c:v>
                </c:pt>
                <c:pt idx="2887">
                  <c:v>16.977528551226282</c:v>
                </c:pt>
                <c:pt idx="2888">
                  <c:v>16.987111973404339</c:v>
                </c:pt>
                <c:pt idx="2889">
                  <c:v>16.988452098423323</c:v>
                </c:pt>
                <c:pt idx="2890">
                  <c:v>16.989525686424241</c:v>
                </c:pt>
                <c:pt idx="2891">
                  <c:v>17.002012633069508</c:v>
                </c:pt>
                <c:pt idx="2892">
                  <c:v>17.002169406151971</c:v>
                </c:pt>
                <c:pt idx="2893">
                  <c:v>17.002815876897124</c:v>
                </c:pt>
                <c:pt idx="2894">
                  <c:v>17.004908800837775</c:v>
                </c:pt>
                <c:pt idx="2895">
                  <c:v>17.006230118980341</c:v>
                </c:pt>
                <c:pt idx="2896">
                  <c:v>17.009067950826836</c:v>
                </c:pt>
                <c:pt idx="2897">
                  <c:v>17.010056613552393</c:v>
                </c:pt>
                <c:pt idx="2898">
                  <c:v>17.014205694864117</c:v>
                </c:pt>
                <c:pt idx="2899">
                  <c:v>17.024483425091539</c:v>
                </c:pt>
                <c:pt idx="2900">
                  <c:v>17.024542030727368</c:v>
                </c:pt>
                <c:pt idx="2901">
                  <c:v>17.024770964692777</c:v>
                </c:pt>
                <c:pt idx="2902">
                  <c:v>17.031699666324542</c:v>
                </c:pt>
                <c:pt idx="2903">
                  <c:v>17.032046252815316</c:v>
                </c:pt>
                <c:pt idx="2904">
                  <c:v>17.033052705965257</c:v>
                </c:pt>
                <c:pt idx="2905">
                  <c:v>17.034619589186473</c:v>
                </c:pt>
                <c:pt idx="2906">
                  <c:v>17.03492726583228</c:v>
                </c:pt>
                <c:pt idx="2907">
                  <c:v>17.040782504723175</c:v>
                </c:pt>
                <c:pt idx="2908">
                  <c:v>17.040907797352038</c:v>
                </c:pt>
                <c:pt idx="2909">
                  <c:v>17.041417967254556</c:v>
                </c:pt>
                <c:pt idx="2910">
                  <c:v>17.04180984761636</c:v>
                </c:pt>
                <c:pt idx="2911">
                  <c:v>17.043605681472428</c:v>
                </c:pt>
                <c:pt idx="2912">
                  <c:v>17.043864335233245</c:v>
                </c:pt>
                <c:pt idx="2913">
                  <c:v>17.045624533009164</c:v>
                </c:pt>
                <c:pt idx="2914">
                  <c:v>17.045982950399051</c:v>
                </c:pt>
                <c:pt idx="2915">
                  <c:v>17.046856115832078</c:v>
                </c:pt>
                <c:pt idx="2916">
                  <c:v>17.049779569034815</c:v>
                </c:pt>
                <c:pt idx="2917">
                  <c:v>17.053096158468744</c:v>
                </c:pt>
                <c:pt idx="2918">
                  <c:v>17.05461729318824</c:v>
                </c:pt>
                <c:pt idx="2919">
                  <c:v>17.060740856774256</c:v>
                </c:pt>
                <c:pt idx="2920">
                  <c:v>17.061710000797387</c:v>
                </c:pt>
                <c:pt idx="2921">
                  <c:v>17.06451079339476</c:v>
                </c:pt>
                <c:pt idx="2922">
                  <c:v>17.068080528485069</c:v>
                </c:pt>
                <c:pt idx="2923">
                  <c:v>17.068246353283708</c:v>
                </c:pt>
                <c:pt idx="2924">
                  <c:v>17.074766494832453</c:v>
                </c:pt>
                <c:pt idx="2925">
                  <c:v>17.079256557652258</c:v>
                </c:pt>
                <c:pt idx="2926">
                  <c:v>17.079291795198166</c:v>
                </c:pt>
                <c:pt idx="2927">
                  <c:v>17.081275261720634</c:v>
                </c:pt>
                <c:pt idx="2928">
                  <c:v>17.084145911223807</c:v>
                </c:pt>
                <c:pt idx="2929">
                  <c:v>17.086995229321332</c:v>
                </c:pt>
                <c:pt idx="2930">
                  <c:v>17.088056280869282</c:v>
                </c:pt>
                <c:pt idx="2931">
                  <c:v>17.094707426276926</c:v>
                </c:pt>
                <c:pt idx="2932">
                  <c:v>17.095781043982498</c:v>
                </c:pt>
                <c:pt idx="2933">
                  <c:v>17.10459740139116</c:v>
                </c:pt>
                <c:pt idx="2934">
                  <c:v>17.107973972766942</c:v>
                </c:pt>
                <c:pt idx="2935">
                  <c:v>17.117459146510498</c:v>
                </c:pt>
                <c:pt idx="2936">
                  <c:v>17.118860407924949</c:v>
                </c:pt>
                <c:pt idx="2937">
                  <c:v>17.124738605549428</c:v>
                </c:pt>
                <c:pt idx="2938">
                  <c:v>17.126511896217743</c:v>
                </c:pt>
                <c:pt idx="2939">
                  <c:v>17.131543430328502</c:v>
                </c:pt>
                <c:pt idx="2940">
                  <c:v>17.132527506023347</c:v>
                </c:pt>
                <c:pt idx="2941">
                  <c:v>17.133490545577491</c:v>
                </c:pt>
                <c:pt idx="2942">
                  <c:v>17.145034925929096</c:v>
                </c:pt>
                <c:pt idx="2943">
                  <c:v>17.145528308592919</c:v>
                </c:pt>
                <c:pt idx="2944">
                  <c:v>17.146451306781501</c:v>
                </c:pt>
                <c:pt idx="2945">
                  <c:v>17.152429024060691</c:v>
                </c:pt>
                <c:pt idx="2946">
                  <c:v>17.153092898024848</c:v>
                </c:pt>
                <c:pt idx="2947">
                  <c:v>17.161333312720291</c:v>
                </c:pt>
                <c:pt idx="2948">
                  <c:v>17.176844591257296</c:v>
                </c:pt>
                <c:pt idx="2949">
                  <c:v>17.178423013862485</c:v>
                </c:pt>
                <c:pt idx="2950">
                  <c:v>17.178650483734508</c:v>
                </c:pt>
                <c:pt idx="2951">
                  <c:v>17.179255323789192</c:v>
                </c:pt>
                <c:pt idx="2952">
                  <c:v>17.181399267907871</c:v>
                </c:pt>
                <c:pt idx="2953">
                  <c:v>17.18145319774095</c:v>
                </c:pt>
                <c:pt idx="2954">
                  <c:v>17.183044711072316</c:v>
                </c:pt>
                <c:pt idx="2955">
                  <c:v>17.185546296595259</c:v>
                </c:pt>
                <c:pt idx="2956">
                  <c:v>17.186612503236631</c:v>
                </c:pt>
                <c:pt idx="2957">
                  <c:v>17.192788161216527</c:v>
                </c:pt>
                <c:pt idx="2958">
                  <c:v>17.193592037505599</c:v>
                </c:pt>
                <c:pt idx="2959">
                  <c:v>17.195378340813491</c:v>
                </c:pt>
                <c:pt idx="2960">
                  <c:v>17.197696689370343</c:v>
                </c:pt>
                <c:pt idx="2961">
                  <c:v>17.199150933830367</c:v>
                </c:pt>
                <c:pt idx="2962">
                  <c:v>17.199524914990636</c:v>
                </c:pt>
                <c:pt idx="2963">
                  <c:v>17.199560085746842</c:v>
                </c:pt>
                <c:pt idx="2964">
                  <c:v>17.201243621856413</c:v>
                </c:pt>
                <c:pt idx="2965">
                  <c:v>17.201647578324035</c:v>
                </c:pt>
                <c:pt idx="2966">
                  <c:v>17.202199489060227</c:v>
                </c:pt>
                <c:pt idx="2967">
                  <c:v>17.204190850814268</c:v>
                </c:pt>
                <c:pt idx="2968">
                  <c:v>17.204483171341362</c:v>
                </c:pt>
                <c:pt idx="2969">
                  <c:v>17.204581907689374</c:v>
                </c:pt>
                <c:pt idx="2970">
                  <c:v>17.206384006896048</c:v>
                </c:pt>
                <c:pt idx="2971">
                  <c:v>17.212533346790806</c:v>
                </c:pt>
                <c:pt idx="2972">
                  <c:v>17.218687221455752</c:v>
                </c:pt>
                <c:pt idx="2973">
                  <c:v>17.219177489968715</c:v>
                </c:pt>
                <c:pt idx="2974">
                  <c:v>17.220693624690728</c:v>
                </c:pt>
                <c:pt idx="2975">
                  <c:v>17.222029720997718</c:v>
                </c:pt>
                <c:pt idx="2976">
                  <c:v>17.227013847881924</c:v>
                </c:pt>
                <c:pt idx="2977">
                  <c:v>17.227372894129712</c:v>
                </c:pt>
                <c:pt idx="2978">
                  <c:v>17.227574986944152</c:v>
                </c:pt>
                <c:pt idx="2979">
                  <c:v>17.228631704205263</c:v>
                </c:pt>
                <c:pt idx="2980">
                  <c:v>17.230721744056591</c:v>
                </c:pt>
                <c:pt idx="2981">
                  <c:v>17.233603782017251</c:v>
                </c:pt>
                <c:pt idx="2982">
                  <c:v>17.24390053076592</c:v>
                </c:pt>
                <c:pt idx="2983">
                  <c:v>17.244780651006334</c:v>
                </c:pt>
                <c:pt idx="2984">
                  <c:v>17.245626663751484</c:v>
                </c:pt>
                <c:pt idx="2985">
                  <c:v>17.245681911947806</c:v>
                </c:pt>
                <c:pt idx="2986">
                  <c:v>17.247413655568199</c:v>
                </c:pt>
                <c:pt idx="2987">
                  <c:v>17.247922631454305</c:v>
                </c:pt>
                <c:pt idx="2988">
                  <c:v>17.250762756319329</c:v>
                </c:pt>
                <c:pt idx="2989">
                  <c:v>17.251961439334679</c:v>
                </c:pt>
                <c:pt idx="2990">
                  <c:v>17.259385830515161</c:v>
                </c:pt>
                <c:pt idx="2991">
                  <c:v>17.260971512443529</c:v>
                </c:pt>
                <c:pt idx="2992">
                  <c:v>17.261376615021028</c:v>
                </c:pt>
                <c:pt idx="2993">
                  <c:v>17.261737244463951</c:v>
                </c:pt>
                <c:pt idx="2994">
                  <c:v>17.262990105359894</c:v>
                </c:pt>
                <c:pt idx="2995">
                  <c:v>17.268922558715026</c:v>
                </c:pt>
                <c:pt idx="2996">
                  <c:v>17.275011436730097</c:v>
                </c:pt>
                <c:pt idx="2997">
                  <c:v>17.282737094832083</c:v>
                </c:pt>
                <c:pt idx="2998">
                  <c:v>17.283428174841994</c:v>
                </c:pt>
                <c:pt idx="2999">
                  <c:v>17.288244776046156</c:v>
                </c:pt>
                <c:pt idx="3000">
                  <c:v>17.291436241150805</c:v>
                </c:pt>
                <c:pt idx="3001">
                  <c:v>17.295231071614754</c:v>
                </c:pt>
                <c:pt idx="3002">
                  <c:v>17.295510082052864</c:v>
                </c:pt>
                <c:pt idx="3003">
                  <c:v>17.297062504316923</c:v>
                </c:pt>
                <c:pt idx="3004">
                  <c:v>17.303719922872158</c:v>
                </c:pt>
                <c:pt idx="3005">
                  <c:v>17.307338045692745</c:v>
                </c:pt>
                <c:pt idx="3006">
                  <c:v>17.310118747494222</c:v>
                </c:pt>
                <c:pt idx="3007">
                  <c:v>17.313474740849642</c:v>
                </c:pt>
                <c:pt idx="3008">
                  <c:v>17.316189542782897</c:v>
                </c:pt>
                <c:pt idx="3009">
                  <c:v>17.318403770578481</c:v>
                </c:pt>
                <c:pt idx="3010">
                  <c:v>17.31973477026321</c:v>
                </c:pt>
                <c:pt idx="3011">
                  <c:v>17.319882249638667</c:v>
                </c:pt>
                <c:pt idx="3012">
                  <c:v>17.322259614346287</c:v>
                </c:pt>
                <c:pt idx="3013">
                  <c:v>17.32423385675224</c:v>
                </c:pt>
                <c:pt idx="3014">
                  <c:v>17.324635550894037</c:v>
                </c:pt>
                <c:pt idx="3015">
                  <c:v>17.325153758986609</c:v>
                </c:pt>
                <c:pt idx="3016">
                  <c:v>17.327358279371449</c:v>
                </c:pt>
                <c:pt idx="3017">
                  <c:v>17.329326170287619</c:v>
                </c:pt>
                <c:pt idx="3018">
                  <c:v>17.334846683330834</c:v>
                </c:pt>
                <c:pt idx="3019">
                  <c:v>17.339098541005203</c:v>
                </c:pt>
                <c:pt idx="3020">
                  <c:v>17.344795577296381</c:v>
                </c:pt>
                <c:pt idx="3021">
                  <c:v>17.345444916534916</c:v>
                </c:pt>
                <c:pt idx="3022">
                  <c:v>17.345466054119854</c:v>
                </c:pt>
                <c:pt idx="3023">
                  <c:v>17.349711066599895</c:v>
                </c:pt>
                <c:pt idx="3024">
                  <c:v>17.35214919090857</c:v>
                </c:pt>
                <c:pt idx="3025">
                  <c:v>17.352189725072556</c:v>
                </c:pt>
                <c:pt idx="3026">
                  <c:v>17.354560996047248</c:v>
                </c:pt>
                <c:pt idx="3027">
                  <c:v>17.354728145581362</c:v>
                </c:pt>
                <c:pt idx="3028">
                  <c:v>17.355566600624943</c:v>
                </c:pt>
                <c:pt idx="3029">
                  <c:v>17.356117017096235</c:v>
                </c:pt>
                <c:pt idx="3030">
                  <c:v>17.365100084598495</c:v>
                </c:pt>
                <c:pt idx="3031">
                  <c:v>17.369253389940344</c:v>
                </c:pt>
                <c:pt idx="3032">
                  <c:v>17.369648170513766</c:v>
                </c:pt>
                <c:pt idx="3033">
                  <c:v>17.372820471966978</c:v>
                </c:pt>
                <c:pt idx="3034">
                  <c:v>17.378547598362864</c:v>
                </c:pt>
                <c:pt idx="3035">
                  <c:v>17.379342903586874</c:v>
                </c:pt>
                <c:pt idx="3036">
                  <c:v>17.386832729599369</c:v>
                </c:pt>
                <c:pt idx="3037">
                  <c:v>17.391525679591929</c:v>
                </c:pt>
                <c:pt idx="3038">
                  <c:v>17.392566202873979</c:v>
                </c:pt>
                <c:pt idx="3039">
                  <c:v>17.400569515339786</c:v>
                </c:pt>
                <c:pt idx="3040">
                  <c:v>17.400890225808968</c:v>
                </c:pt>
                <c:pt idx="3041">
                  <c:v>17.401737792213744</c:v>
                </c:pt>
                <c:pt idx="3042">
                  <c:v>17.403955265472593</c:v>
                </c:pt>
                <c:pt idx="3043">
                  <c:v>17.407069246086387</c:v>
                </c:pt>
                <c:pt idx="3044">
                  <c:v>17.409883344620901</c:v>
                </c:pt>
                <c:pt idx="3045">
                  <c:v>17.415815538551701</c:v>
                </c:pt>
                <c:pt idx="3046">
                  <c:v>17.418489982961784</c:v>
                </c:pt>
                <c:pt idx="3047">
                  <c:v>17.425511136012855</c:v>
                </c:pt>
                <c:pt idx="3048">
                  <c:v>17.426465652024508</c:v>
                </c:pt>
                <c:pt idx="3049">
                  <c:v>17.433439103551535</c:v>
                </c:pt>
                <c:pt idx="3050">
                  <c:v>17.436261011156091</c:v>
                </c:pt>
                <c:pt idx="3051">
                  <c:v>17.436646452079437</c:v>
                </c:pt>
                <c:pt idx="3052">
                  <c:v>17.439853514388989</c:v>
                </c:pt>
                <c:pt idx="3053">
                  <c:v>17.441203342291239</c:v>
                </c:pt>
                <c:pt idx="3054">
                  <c:v>17.442018405178082</c:v>
                </c:pt>
                <c:pt idx="3055">
                  <c:v>17.444736369815981</c:v>
                </c:pt>
                <c:pt idx="3056">
                  <c:v>17.447597330524243</c:v>
                </c:pt>
                <c:pt idx="3057">
                  <c:v>17.448365537334357</c:v>
                </c:pt>
                <c:pt idx="3058">
                  <c:v>17.449851708251764</c:v>
                </c:pt>
                <c:pt idx="3059">
                  <c:v>17.452716607865018</c:v>
                </c:pt>
                <c:pt idx="3060">
                  <c:v>17.462725254546719</c:v>
                </c:pt>
                <c:pt idx="3061">
                  <c:v>17.462929774501674</c:v>
                </c:pt>
                <c:pt idx="3062">
                  <c:v>17.465218490683537</c:v>
                </c:pt>
                <c:pt idx="3063">
                  <c:v>17.469193390549776</c:v>
                </c:pt>
                <c:pt idx="3064">
                  <c:v>17.469748447191488</c:v>
                </c:pt>
                <c:pt idx="3065">
                  <c:v>17.475137384136531</c:v>
                </c:pt>
                <c:pt idx="3066">
                  <c:v>17.488391884702487</c:v>
                </c:pt>
                <c:pt idx="3067">
                  <c:v>17.490383919690771</c:v>
                </c:pt>
                <c:pt idx="3068">
                  <c:v>17.492527078754975</c:v>
                </c:pt>
                <c:pt idx="3069">
                  <c:v>17.4940630982857</c:v>
                </c:pt>
                <c:pt idx="3070">
                  <c:v>17.496101007741586</c:v>
                </c:pt>
                <c:pt idx="3071">
                  <c:v>17.499425979792601</c:v>
                </c:pt>
                <c:pt idx="3072">
                  <c:v>17.500153153732615</c:v>
                </c:pt>
                <c:pt idx="3073">
                  <c:v>17.501644893862512</c:v>
                </c:pt>
                <c:pt idx="3074">
                  <c:v>17.502657286985922</c:v>
                </c:pt>
                <c:pt idx="3075">
                  <c:v>17.504269675553104</c:v>
                </c:pt>
                <c:pt idx="3076">
                  <c:v>17.505602310576325</c:v>
                </c:pt>
                <c:pt idx="3077">
                  <c:v>17.505667284870608</c:v>
                </c:pt>
                <c:pt idx="3078">
                  <c:v>17.511187745180461</c:v>
                </c:pt>
                <c:pt idx="3079">
                  <c:v>17.512426802212385</c:v>
                </c:pt>
                <c:pt idx="3080">
                  <c:v>17.516951722918993</c:v>
                </c:pt>
                <c:pt idx="3081">
                  <c:v>17.52177384480089</c:v>
                </c:pt>
                <c:pt idx="3082">
                  <c:v>17.52376852081192</c:v>
                </c:pt>
                <c:pt idx="3083">
                  <c:v>17.524133218444348</c:v>
                </c:pt>
                <c:pt idx="3084">
                  <c:v>17.526392415055206</c:v>
                </c:pt>
                <c:pt idx="3085">
                  <c:v>17.526614372954228</c:v>
                </c:pt>
                <c:pt idx="3086">
                  <c:v>17.528561747626117</c:v>
                </c:pt>
                <c:pt idx="3087">
                  <c:v>17.529962697800389</c:v>
                </c:pt>
                <c:pt idx="3088">
                  <c:v>17.530065273672257</c:v>
                </c:pt>
                <c:pt idx="3089">
                  <c:v>17.530495210035117</c:v>
                </c:pt>
                <c:pt idx="3090">
                  <c:v>17.530676363312132</c:v>
                </c:pt>
                <c:pt idx="3091">
                  <c:v>17.535676494004701</c:v>
                </c:pt>
                <c:pt idx="3092">
                  <c:v>17.536096843755423</c:v>
                </c:pt>
                <c:pt idx="3093">
                  <c:v>17.542033965693925</c:v>
                </c:pt>
                <c:pt idx="3094">
                  <c:v>17.542832253009042</c:v>
                </c:pt>
                <c:pt idx="3095">
                  <c:v>17.544162133478494</c:v>
                </c:pt>
                <c:pt idx="3096">
                  <c:v>17.548425159769288</c:v>
                </c:pt>
                <c:pt idx="3097">
                  <c:v>17.549560145695018</c:v>
                </c:pt>
                <c:pt idx="3098">
                  <c:v>17.557520806781305</c:v>
                </c:pt>
                <c:pt idx="3099">
                  <c:v>17.559154671184956</c:v>
                </c:pt>
                <c:pt idx="3100">
                  <c:v>17.56683931115046</c:v>
                </c:pt>
                <c:pt idx="3101">
                  <c:v>17.573659300111828</c:v>
                </c:pt>
                <c:pt idx="3102">
                  <c:v>17.574410890912858</c:v>
                </c:pt>
                <c:pt idx="3103">
                  <c:v>17.577390439230395</c:v>
                </c:pt>
                <c:pt idx="3104">
                  <c:v>17.578727642025783</c:v>
                </c:pt>
                <c:pt idx="3105">
                  <c:v>17.578849973068216</c:v>
                </c:pt>
                <c:pt idx="3106">
                  <c:v>17.57899810419547</c:v>
                </c:pt>
                <c:pt idx="3107">
                  <c:v>17.579174466677511</c:v>
                </c:pt>
                <c:pt idx="3108">
                  <c:v>17.57917497675037</c:v>
                </c:pt>
                <c:pt idx="3109">
                  <c:v>17.579274667571887</c:v>
                </c:pt>
                <c:pt idx="3110">
                  <c:v>17.580577590835347</c:v>
                </c:pt>
                <c:pt idx="3111">
                  <c:v>17.586126402268622</c:v>
                </c:pt>
                <c:pt idx="3112">
                  <c:v>17.587824520176593</c:v>
                </c:pt>
                <c:pt idx="3113">
                  <c:v>17.600573010641657</c:v>
                </c:pt>
                <c:pt idx="3114">
                  <c:v>17.600604226878957</c:v>
                </c:pt>
                <c:pt idx="3115">
                  <c:v>17.613709878525395</c:v>
                </c:pt>
                <c:pt idx="3116">
                  <c:v>17.613830319167903</c:v>
                </c:pt>
                <c:pt idx="3117">
                  <c:v>17.61386525502845</c:v>
                </c:pt>
                <c:pt idx="3118">
                  <c:v>17.618141861297687</c:v>
                </c:pt>
                <c:pt idx="3119">
                  <c:v>17.619044863186577</c:v>
                </c:pt>
                <c:pt idx="3120">
                  <c:v>17.624654539914737</c:v>
                </c:pt>
                <c:pt idx="3121">
                  <c:v>17.624935344484168</c:v>
                </c:pt>
                <c:pt idx="3122">
                  <c:v>17.630152112151894</c:v>
                </c:pt>
                <c:pt idx="3123">
                  <c:v>17.631373892732466</c:v>
                </c:pt>
                <c:pt idx="3124">
                  <c:v>17.634854341774773</c:v>
                </c:pt>
                <c:pt idx="3125">
                  <c:v>17.641627814304819</c:v>
                </c:pt>
                <c:pt idx="3126">
                  <c:v>17.646035866779059</c:v>
                </c:pt>
                <c:pt idx="3127">
                  <c:v>17.649161570361727</c:v>
                </c:pt>
                <c:pt idx="3128">
                  <c:v>17.655787637636681</c:v>
                </c:pt>
                <c:pt idx="3129">
                  <c:v>17.656731546592383</c:v>
                </c:pt>
                <c:pt idx="3130">
                  <c:v>17.657841128478708</c:v>
                </c:pt>
                <c:pt idx="3131">
                  <c:v>17.667556041908735</c:v>
                </c:pt>
                <c:pt idx="3132">
                  <c:v>17.668096708614073</c:v>
                </c:pt>
                <c:pt idx="3133">
                  <c:v>17.670456215863755</c:v>
                </c:pt>
                <c:pt idx="3134">
                  <c:v>17.672732667877952</c:v>
                </c:pt>
                <c:pt idx="3135">
                  <c:v>17.677896681448029</c:v>
                </c:pt>
                <c:pt idx="3136">
                  <c:v>17.679455421302222</c:v>
                </c:pt>
                <c:pt idx="3137">
                  <c:v>17.68178917007377</c:v>
                </c:pt>
                <c:pt idx="3138">
                  <c:v>17.68573060848594</c:v>
                </c:pt>
                <c:pt idx="3139">
                  <c:v>17.688510517891306</c:v>
                </c:pt>
                <c:pt idx="3140">
                  <c:v>17.688677404900702</c:v>
                </c:pt>
                <c:pt idx="3141">
                  <c:v>17.689027506830946</c:v>
                </c:pt>
                <c:pt idx="3142">
                  <c:v>17.689615136703392</c:v>
                </c:pt>
                <c:pt idx="3143">
                  <c:v>17.689666464301702</c:v>
                </c:pt>
                <c:pt idx="3144">
                  <c:v>17.690087450388305</c:v>
                </c:pt>
                <c:pt idx="3145">
                  <c:v>17.690453008144242</c:v>
                </c:pt>
                <c:pt idx="3146">
                  <c:v>17.691443472718134</c:v>
                </c:pt>
                <c:pt idx="3147">
                  <c:v>17.693764803747047</c:v>
                </c:pt>
                <c:pt idx="3148">
                  <c:v>17.69840285116662</c:v>
                </c:pt>
                <c:pt idx="3149">
                  <c:v>17.69908169532949</c:v>
                </c:pt>
                <c:pt idx="3150">
                  <c:v>17.702710793479252</c:v>
                </c:pt>
                <c:pt idx="3151">
                  <c:v>17.702824454504761</c:v>
                </c:pt>
                <c:pt idx="3152">
                  <c:v>17.702950000834853</c:v>
                </c:pt>
                <c:pt idx="3153">
                  <c:v>17.706817610832566</c:v>
                </c:pt>
                <c:pt idx="3154">
                  <c:v>17.709396311420644</c:v>
                </c:pt>
                <c:pt idx="3155">
                  <c:v>17.709751310842382</c:v>
                </c:pt>
                <c:pt idx="3156">
                  <c:v>17.710620931833159</c:v>
                </c:pt>
                <c:pt idx="3157">
                  <c:v>17.718470426394209</c:v>
                </c:pt>
                <c:pt idx="3158">
                  <c:v>17.72260831795548</c:v>
                </c:pt>
                <c:pt idx="3159">
                  <c:v>17.726449443688047</c:v>
                </c:pt>
                <c:pt idx="3160">
                  <c:v>17.730692186743543</c:v>
                </c:pt>
                <c:pt idx="3161">
                  <c:v>17.731039713051931</c:v>
                </c:pt>
                <c:pt idx="3162">
                  <c:v>17.733967528862152</c:v>
                </c:pt>
                <c:pt idx="3163">
                  <c:v>17.736984578313415</c:v>
                </c:pt>
                <c:pt idx="3164">
                  <c:v>17.740725813400061</c:v>
                </c:pt>
                <c:pt idx="3165">
                  <c:v>17.74102480338049</c:v>
                </c:pt>
                <c:pt idx="3166">
                  <c:v>17.742645138186578</c:v>
                </c:pt>
                <c:pt idx="3167">
                  <c:v>17.746252120078211</c:v>
                </c:pt>
                <c:pt idx="3168">
                  <c:v>17.746350577989077</c:v>
                </c:pt>
                <c:pt idx="3169">
                  <c:v>17.747725855440997</c:v>
                </c:pt>
                <c:pt idx="3170">
                  <c:v>17.761657755335989</c:v>
                </c:pt>
                <c:pt idx="3171">
                  <c:v>17.762636150392797</c:v>
                </c:pt>
                <c:pt idx="3172">
                  <c:v>17.76412438641529</c:v>
                </c:pt>
                <c:pt idx="3173">
                  <c:v>17.768409971230646</c:v>
                </c:pt>
                <c:pt idx="3174">
                  <c:v>17.770891595827564</c:v>
                </c:pt>
                <c:pt idx="3175">
                  <c:v>17.78163909295392</c:v>
                </c:pt>
                <c:pt idx="3176">
                  <c:v>17.783606119761359</c:v>
                </c:pt>
                <c:pt idx="3177">
                  <c:v>17.784930992510013</c:v>
                </c:pt>
                <c:pt idx="3178">
                  <c:v>17.787580355292967</c:v>
                </c:pt>
                <c:pt idx="3179">
                  <c:v>17.787649358065231</c:v>
                </c:pt>
                <c:pt idx="3180">
                  <c:v>17.789496128906141</c:v>
                </c:pt>
                <c:pt idx="3181">
                  <c:v>17.792511045268675</c:v>
                </c:pt>
                <c:pt idx="3182">
                  <c:v>17.797206813958752</c:v>
                </c:pt>
                <c:pt idx="3183">
                  <c:v>17.797996494976189</c:v>
                </c:pt>
                <c:pt idx="3184">
                  <c:v>17.802938547941476</c:v>
                </c:pt>
                <c:pt idx="3185">
                  <c:v>17.803626880158923</c:v>
                </c:pt>
                <c:pt idx="3186">
                  <c:v>17.803640572385653</c:v>
                </c:pt>
                <c:pt idx="3187">
                  <c:v>17.803840958479419</c:v>
                </c:pt>
                <c:pt idx="3188">
                  <c:v>17.811677602725677</c:v>
                </c:pt>
                <c:pt idx="3189">
                  <c:v>17.812342957648429</c:v>
                </c:pt>
                <c:pt idx="3190">
                  <c:v>17.818425566453634</c:v>
                </c:pt>
                <c:pt idx="3191">
                  <c:v>17.822649719172567</c:v>
                </c:pt>
                <c:pt idx="3192">
                  <c:v>17.824048066073448</c:v>
                </c:pt>
                <c:pt idx="3193">
                  <c:v>17.826622300907115</c:v>
                </c:pt>
                <c:pt idx="3194">
                  <c:v>17.827104376646375</c:v>
                </c:pt>
                <c:pt idx="3195">
                  <c:v>17.8312742575866</c:v>
                </c:pt>
                <c:pt idx="3196">
                  <c:v>17.831413672151864</c:v>
                </c:pt>
                <c:pt idx="3197">
                  <c:v>17.833468843304065</c:v>
                </c:pt>
                <c:pt idx="3198">
                  <c:v>17.8343262166469</c:v>
                </c:pt>
                <c:pt idx="3199">
                  <c:v>17.837428876340322</c:v>
                </c:pt>
                <c:pt idx="3200">
                  <c:v>17.839798906417652</c:v>
                </c:pt>
                <c:pt idx="3201">
                  <c:v>17.842477538039972</c:v>
                </c:pt>
                <c:pt idx="3202">
                  <c:v>17.8441283654359</c:v>
                </c:pt>
                <c:pt idx="3203">
                  <c:v>17.851277406156761</c:v>
                </c:pt>
                <c:pt idx="3204">
                  <c:v>17.853341250638916</c:v>
                </c:pt>
                <c:pt idx="3205">
                  <c:v>17.858910706264005</c:v>
                </c:pt>
                <c:pt idx="3206">
                  <c:v>17.86274467313217</c:v>
                </c:pt>
                <c:pt idx="3207">
                  <c:v>17.866856003783958</c:v>
                </c:pt>
                <c:pt idx="3208">
                  <c:v>17.873598104148218</c:v>
                </c:pt>
                <c:pt idx="3209">
                  <c:v>17.874320185432758</c:v>
                </c:pt>
                <c:pt idx="3210">
                  <c:v>17.876814621529721</c:v>
                </c:pt>
                <c:pt idx="3211">
                  <c:v>17.877483100134707</c:v>
                </c:pt>
                <c:pt idx="3212">
                  <c:v>17.878014136934521</c:v>
                </c:pt>
                <c:pt idx="3213">
                  <c:v>17.880305457246447</c:v>
                </c:pt>
                <c:pt idx="3214">
                  <c:v>17.88648812067213</c:v>
                </c:pt>
                <c:pt idx="3215">
                  <c:v>17.887134805185664</c:v>
                </c:pt>
                <c:pt idx="3216">
                  <c:v>17.890302900710505</c:v>
                </c:pt>
                <c:pt idx="3217">
                  <c:v>17.896948053147824</c:v>
                </c:pt>
                <c:pt idx="3218">
                  <c:v>17.897984967209556</c:v>
                </c:pt>
                <c:pt idx="3219">
                  <c:v>17.908575228310539</c:v>
                </c:pt>
                <c:pt idx="3220">
                  <c:v>17.909112871975609</c:v>
                </c:pt>
                <c:pt idx="3221">
                  <c:v>17.911154913009366</c:v>
                </c:pt>
                <c:pt idx="3222">
                  <c:v>17.91430474310172</c:v>
                </c:pt>
                <c:pt idx="3223">
                  <c:v>17.918049756203331</c:v>
                </c:pt>
                <c:pt idx="3224">
                  <c:v>17.920366594081081</c:v>
                </c:pt>
                <c:pt idx="3225">
                  <c:v>17.92081737547278</c:v>
                </c:pt>
                <c:pt idx="3226">
                  <c:v>17.922784679347988</c:v>
                </c:pt>
                <c:pt idx="3227">
                  <c:v>17.923677995636567</c:v>
                </c:pt>
                <c:pt idx="3228">
                  <c:v>17.92368467151535</c:v>
                </c:pt>
                <c:pt idx="3229">
                  <c:v>17.92982564499659</c:v>
                </c:pt>
                <c:pt idx="3230">
                  <c:v>17.929859044579928</c:v>
                </c:pt>
                <c:pt idx="3231">
                  <c:v>17.933811101714674</c:v>
                </c:pt>
                <c:pt idx="3232">
                  <c:v>17.936024118734846</c:v>
                </c:pt>
                <c:pt idx="3233">
                  <c:v>17.936970955918092</c:v>
                </c:pt>
                <c:pt idx="3234">
                  <c:v>17.936997300516204</c:v>
                </c:pt>
                <c:pt idx="3235">
                  <c:v>17.940094496550028</c:v>
                </c:pt>
                <c:pt idx="3236">
                  <c:v>17.942809135925817</c:v>
                </c:pt>
                <c:pt idx="3237">
                  <c:v>17.94584293610427</c:v>
                </c:pt>
                <c:pt idx="3238">
                  <c:v>17.946004234950156</c:v>
                </c:pt>
                <c:pt idx="3239">
                  <c:v>17.946636974871289</c:v>
                </c:pt>
                <c:pt idx="3240">
                  <c:v>17.94784320527485</c:v>
                </c:pt>
                <c:pt idx="3241">
                  <c:v>17.94835813306419</c:v>
                </c:pt>
                <c:pt idx="3242">
                  <c:v>17.952531623245825</c:v>
                </c:pt>
                <c:pt idx="3243">
                  <c:v>17.952918393046815</c:v>
                </c:pt>
                <c:pt idx="3244">
                  <c:v>17.952957601180238</c:v>
                </c:pt>
                <c:pt idx="3245">
                  <c:v>17.95608263517385</c:v>
                </c:pt>
                <c:pt idx="3246">
                  <c:v>17.961904664038094</c:v>
                </c:pt>
                <c:pt idx="3247">
                  <c:v>17.967272425303914</c:v>
                </c:pt>
                <c:pt idx="3248">
                  <c:v>17.975718184887015</c:v>
                </c:pt>
                <c:pt idx="3249">
                  <c:v>17.976933602722756</c:v>
                </c:pt>
                <c:pt idx="3250">
                  <c:v>17.978115125178721</c:v>
                </c:pt>
                <c:pt idx="3251">
                  <c:v>17.980325138233422</c:v>
                </c:pt>
                <c:pt idx="3252">
                  <c:v>17.983005224665554</c:v>
                </c:pt>
                <c:pt idx="3253">
                  <c:v>17.99383422722353</c:v>
                </c:pt>
                <c:pt idx="3254">
                  <c:v>17.996158429903122</c:v>
                </c:pt>
                <c:pt idx="3255">
                  <c:v>17.9974297492261</c:v>
                </c:pt>
                <c:pt idx="3256">
                  <c:v>18.001368171596091</c:v>
                </c:pt>
                <c:pt idx="3257">
                  <c:v>18.004221908068821</c:v>
                </c:pt>
                <c:pt idx="3258">
                  <c:v>18.007168582675007</c:v>
                </c:pt>
                <c:pt idx="3259">
                  <c:v>18.008831465183846</c:v>
                </c:pt>
                <c:pt idx="3260">
                  <c:v>18.010357877753197</c:v>
                </c:pt>
                <c:pt idx="3261">
                  <c:v>18.013921946038238</c:v>
                </c:pt>
                <c:pt idx="3262">
                  <c:v>18.015582694377407</c:v>
                </c:pt>
                <c:pt idx="3263">
                  <c:v>18.020010043845339</c:v>
                </c:pt>
                <c:pt idx="3264">
                  <c:v>18.021508328034301</c:v>
                </c:pt>
                <c:pt idx="3265">
                  <c:v>18.021592211191141</c:v>
                </c:pt>
                <c:pt idx="3266">
                  <c:v>18.032098705519051</c:v>
                </c:pt>
                <c:pt idx="3267">
                  <c:v>18.033110955072317</c:v>
                </c:pt>
                <c:pt idx="3268">
                  <c:v>18.033734685534029</c:v>
                </c:pt>
                <c:pt idx="3269">
                  <c:v>18.035259640785199</c:v>
                </c:pt>
                <c:pt idx="3270">
                  <c:v>18.036249142799093</c:v>
                </c:pt>
                <c:pt idx="3271">
                  <c:v>18.037151859075582</c:v>
                </c:pt>
                <c:pt idx="3272">
                  <c:v>18.039900930927065</c:v>
                </c:pt>
                <c:pt idx="3273">
                  <c:v>18.042692966249881</c:v>
                </c:pt>
                <c:pt idx="3274">
                  <c:v>18.04281056244535</c:v>
                </c:pt>
                <c:pt idx="3275">
                  <c:v>18.045115824306212</c:v>
                </c:pt>
                <c:pt idx="3276">
                  <c:v>18.051168329231675</c:v>
                </c:pt>
                <c:pt idx="3277">
                  <c:v>18.051882885456028</c:v>
                </c:pt>
                <c:pt idx="3278">
                  <c:v>18.053081402946098</c:v>
                </c:pt>
                <c:pt idx="3279">
                  <c:v>18.05328974596662</c:v>
                </c:pt>
                <c:pt idx="3280">
                  <c:v>18.057374009092893</c:v>
                </c:pt>
                <c:pt idx="3281">
                  <c:v>18.059461615078831</c:v>
                </c:pt>
                <c:pt idx="3282">
                  <c:v>18.064642223888239</c:v>
                </c:pt>
                <c:pt idx="3283">
                  <c:v>18.068366071823586</c:v>
                </c:pt>
                <c:pt idx="3284">
                  <c:v>18.077581271490814</c:v>
                </c:pt>
                <c:pt idx="3285">
                  <c:v>18.082773239506764</c:v>
                </c:pt>
                <c:pt idx="3286">
                  <c:v>18.085357616355878</c:v>
                </c:pt>
                <c:pt idx="3287">
                  <c:v>18.087574758656395</c:v>
                </c:pt>
                <c:pt idx="3288">
                  <c:v>18.088352998399504</c:v>
                </c:pt>
                <c:pt idx="3289">
                  <c:v>18.096783222277313</c:v>
                </c:pt>
                <c:pt idx="3290">
                  <c:v>18.09858973577586</c:v>
                </c:pt>
                <c:pt idx="3291">
                  <c:v>18.102920116152696</c:v>
                </c:pt>
                <c:pt idx="3292">
                  <c:v>18.102933243880173</c:v>
                </c:pt>
                <c:pt idx="3293">
                  <c:v>18.103709538560345</c:v>
                </c:pt>
                <c:pt idx="3294">
                  <c:v>18.105523307755735</c:v>
                </c:pt>
                <c:pt idx="3295">
                  <c:v>18.106747056377852</c:v>
                </c:pt>
                <c:pt idx="3296">
                  <c:v>18.10680037607295</c:v>
                </c:pt>
                <c:pt idx="3297">
                  <c:v>18.111137101679574</c:v>
                </c:pt>
                <c:pt idx="3298">
                  <c:v>18.114081908669412</c:v>
                </c:pt>
                <c:pt idx="3299">
                  <c:v>18.114184706340186</c:v>
                </c:pt>
                <c:pt idx="3300">
                  <c:v>18.115819513643295</c:v>
                </c:pt>
                <c:pt idx="3301">
                  <c:v>18.116649583837049</c:v>
                </c:pt>
                <c:pt idx="3302">
                  <c:v>18.118014892727913</c:v>
                </c:pt>
                <c:pt idx="3303">
                  <c:v>18.118057595521492</c:v>
                </c:pt>
                <c:pt idx="3304">
                  <c:v>18.119291241013297</c:v>
                </c:pt>
                <c:pt idx="3305">
                  <c:v>18.126828349739963</c:v>
                </c:pt>
                <c:pt idx="3306">
                  <c:v>18.137213267616474</c:v>
                </c:pt>
                <c:pt idx="3307">
                  <c:v>18.137281283689475</c:v>
                </c:pt>
                <c:pt idx="3308">
                  <c:v>18.139867536042811</c:v>
                </c:pt>
                <c:pt idx="3309">
                  <c:v>18.140913224220267</c:v>
                </c:pt>
                <c:pt idx="3310">
                  <c:v>18.142125779333988</c:v>
                </c:pt>
                <c:pt idx="3311">
                  <c:v>18.142810431555247</c:v>
                </c:pt>
                <c:pt idx="3312">
                  <c:v>18.144861422846475</c:v>
                </c:pt>
                <c:pt idx="3313">
                  <c:v>18.148462495572026</c:v>
                </c:pt>
                <c:pt idx="3314">
                  <c:v>18.15219948977651</c:v>
                </c:pt>
                <c:pt idx="3315">
                  <c:v>18.155046002959764</c:v>
                </c:pt>
                <c:pt idx="3316">
                  <c:v>18.15593441515793</c:v>
                </c:pt>
                <c:pt idx="3317">
                  <c:v>18.158573869375989</c:v>
                </c:pt>
                <c:pt idx="3318">
                  <c:v>18.159072550539321</c:v>
                </c:pt>
                <c:pt idx="3319">
                  <c:v>18.159572028294427</c:v>
                </c:pt>
                <c:pt idx="3320">
                  <c:v>18.160878168265484</c:v>
                </c:pt>
                <c:pt idx="3321">
                  <c:v>18.163015192135731</c:v>
                </c:pt>
                <c:pt idx="3322">
                  <c:v>18.163895288021436</c:v>
                </c:pt>
                <c:pt idx="3323">
                  <c:v>18.164674493959307</c:v>
                </c:pt>
                <c:pt idx="3324">
                  <c:v>18.16567839791135</c:v>
                </c:pt>
                <c:pt idx="3325">
                  <c:v>18.169081820826033</c:v>
                </c:pt>
                <c:pt idx="3326">
                  <c:v>18.170613910316622</c:v>
                </c:pt>
                <c:pt idx="3327">
                  <c:v>18.171876033194629</c:v>
                </c:pt>
                <c:pt idx="3328">
                  <c:v>18.172213442105583</c:v>
                </c:pt>
                <c:pt idx="3329">
                  <c:v>18.173919624087617</c:v>
                </c:pt>
                <c:pt idx="3330">
                  <c:v>18.174755671339067</c:v>
                </c:pt>
                <c:pt idx="3331">
                  <c:v>18.180949584211216</c:v>
                </c:pt>
                <c:pt idx="3332">
                  <c:v>18.180974990642149</c:v>
                </c:pt>
                <c:pt idx="3333">
                  <c:v>18.182239046675608</c:v>
                </c:pt>
                <c:pt idx="3334">
                  <c:v>18.18418174974904</c:v>
                </c:pt>
                <c:pt idx="3335">
                  <c:v>18.184572532466099</c:v>
                </c:pt>
                <c:pt idx="3336">
                  <c:v>18.184735540289548</c:v>
                </c:pt>
                <c:pt idx="3337">
                  <c:v>18.184742663767697</c:v>
                </c:pt>
                <c:pt idx="3338">
                  <c:v>18.186758580288359</c:v>
                </c:pt>
                <c:pt idx="3339">
                  <c:v>18.189072151083071</c:v>
                </c:pt>
                <c:pt idx="3340">
                  <c:v>18.189112707361339</c:v>
                </c:pt>
                <c:pt idx="3341">
                  <c:v>18.189562933532383</c:v>
                </c:pt>
                <c:pt idx="3342">
                  <c:v>18.19107552540089</c:v>
                </c:pt>
                <c:pt idx="3343">
                  <c:v>18.192273555217426</c:v>
                </c:pt>
                <c:pt idx="3344">
                  <c:v>18.193584543463412</c:v>
                </c:pt>
                <c:pt idx="3345">
                  <c:v>18.196289540293058</c:v>
                </c:pt>
                <c:pt idx="3346">
                  <c:v>18.199341854763905</c:v>
                </c:pt>
                <c:pt idx="3347">
                  <c:v>18.202878193393754</c:v>
                </c:pt>
                <c:pt idx="3348">
                  <c:v>18.206597687549237</c:v>
                </c:pt>
                <c:pt idx="3349">
                  <c:v>18.206722039720503</c:v>
                </c:pt>
                <c:pt idx="3350">
                  <c:v>18.211192722453355</c:v>
                </c:pt>
                <c:pt idx="3351">
                  <c:v>18.212052068595732</c:v>
                </c:pt>
                <c:pt idx="3352">
                  <c:v>18.2125061118258</c:v>
                </c:pt>
                <c:pt idx="3353">
                  <c:v>18.217700642006491</c:v>
                </c:pt>
                <c:pt idx="3354">
                  <c:v>18.218213383071138</c:v>
                </c:pt>
                <c:pt idx="3355">
                  <c:v>18.22585301139825</c:v>
                </c:pt>
                <c:pt idx="3356">
                  <c:v>18.226882974574586</c:v>
                </c:pt>
                <c:pt idx="3357">
                  <c:v>18.230099217378623</c:v>
                </c:pt>
                <c:pt idx="3358">
                  <c:v>18.231587143481239</c:v>
                </c:pt>
                <c:pt idx="3359">
                  <c:v>18.232928187042418</c:v>
                </c:pt>
                <c:pt idx="3360">
                  <c:v>18.23573604260687</c:v>
                </c:pt>
                <c:pt idx="3361">
                  <c:v>18.237211132751973</c:v>
                </c:pt>
                <c:pt idx="3362">
                  <c:v>18.246016849677734</c:v>
                </c:pt>
                <c:pt idx="3363">
                  <c:v>18.249264277655577</c:v>
                </c:pt>
                <c:pt idx="3364">
                  <c:v>18.254573994754946</c:v>
                </c:pt>
                <c:pt idx="3365">
                  <c:v>18.258509416170448</c:v>
                </c:pt>
                <c:pt idx="3366">
                  <c:v>18.260627650289759</c:v>
                </c:pt>
                <c:pt idx="3367">
                  <c:v>18.262439033164988</c:v>
                </c:pt>
                <c:pt idx="3368">
                  <c:v>18.264380532663907</c:v>
                </c:pt>
                <c:pt idx="3369">
                  <c:v>18.265928863539074</c:v>
                </c:pt>
                <c:pt idx="3370">
                  <c:v>18.268292058061874</c:v>
                </c:pt>
                <c:pt idx="3371">
                  <c:v>18.269041908249754</c:v>
                </c:pt>
                <c:pt idx="3372">
                  <c:v>18.270782586742136</c:v>
                </c:pt>
                <c:pt idx="3373">
                  <c:v>18.27395246561418</c:v>
                </c:pt>
                <c:pt idx="3374">
                  <c:v>18.274126446897718</c:v>
                </c:pt>
                <c:pt idx="3375">
                  <c:v>18.274141482709794</c:v>
                </c:pt>
                <c:pt idx="3376">
                  <c:v>18.276515020427414</c:v>
                </c:pt>
                <c:pt idx="3377">
                  <c:v>18.28370247498281</c:v>
                </c:pt>
                <c:pt idx="3378">
                  <c:v>18.284669356156723</c:v>
                </c:pt>
                <c:pt idx="3379">
                  <c:v>18.28606364246842</c:v>
                </c:pt>
                <c:pt idx="3380">
                  <c:v>18.289084219180786</c:v>
                </c:pt>
                <c:pt idx="3381">
                  <c:v>18.289607902993509</c:v>
                </c:pt>
                <c:pt idx="3382">
                  <c:v>18.292867310459165</c:v>
                </c:pt>
                <c:pt idx="3383">
                  <c:v>18.29459363357363</c:v>
                </c:pt>
                <c:pt idx="3384">
                  <c:v>18.304198963478012</c:v>
                </c:pt>
                <c:pt idx="3385">
                  <c:v>18.308726460540871</c:v>
                </c:pt>
                <c:pt idx="3386">
                  <c:v>18.311229777223168</c:v>
                </c:pt>
                <c:pt idx="3387">
                  <c:v>18.315874008908239</c:v>
                </c:pt>
                <c:pt idx="3388">
                  <c:v>18.316615168033188</c:v>
                </c:pt>
                <c:pt idx="3389">
                  <c:v>18.318432829188183</c:v>
                </c:pt>
                <c:pt idx="3390">
                  <c:v>18.321856644683162</c:v>
                </c:pt>
                <c:pt idx="3391">
                  <c:v>18.32199472309054</c:v>
                </c:pt>
                <c:pt idx="3392">
                  <c:v>18.327690327821511</c:v>
                </c:pt>
                <c:pt idx="3393">
                  <c:v>18.327732546245649</c:v>
                </c:pt>
                <c:pt idx="3394">
                  <c:v>18.331192106755516</c:v>
                </c:pt>
                <c:pt idx="3395">
                  <c:v>18.33207798254233</c:v>
                </c:pt>
                <c:pt idx="3396">
                  <c:v>18.334539648650821</c:v>
                </c:pt>
                <c:pt idx="3397">
                  <c:v>18.335136696640873</c:v>
                </c:pt>
                <c:pt idx="3398">
                  <c:v>18.337553305557908</c:v>
                </c:pt>
                <c:pt idx="3399">
                  <c:v>18.341805967350886</c:v>
                </c:pt>
                <c:pt idx="3400">
                  <c:v>18.341865031860287</c:v>
                </c:pt>
                <c:pt idx="3401">
                  <c:v>18.344350308555427</c:v>
                </c:pt>
                <c:pt idx="3402">
                  <c:v>18.348225803438282</c:v>
                </c:pt>
                <c:pt idx="3403">
                  <c:v>18.35117547627814</c:v>
                </c:pt>
                <c:pt idx="3404">
                  <c:v>18.360349371187461</c:v>
                </c:pt>
                <c:pt idx="3405">
                  <c:v>18.362863013930568</c:v>
                </c:pt>
                <c:pt idx="3406">
                  <c:v>18.365469706691474</c:v>
                </c:pt>
                <c:pt idx="3407">
                  <c:v>18.365834986201975</c:v>
                </c:pt>
                <c:pt idx="3408">
                  <c:v>18.369294323824477</c:v>
                </c:pt>
                <c:pt idx="3409">
                  <c:v>18.373572788738961</c:v>
                </c:pt>
                <c:pt idx="3410">
                  <c:v>18.373938482886494</c:v>
                </c:pt>
                <c:pt idx="3411">
                  <c:v>18.375256644642061</c:v>
                </c:pt>
                <c:pt idx="3412">
                  <c:v>18.376281037188054</c:v>
                </c:pt>
                <c:pt idx="3413">
                  <c:v>18.379520962542575</c:v>
                </c:pt>
                <c:pt idx="3414">
                  <c:v>18.380597075265698</c:v>
                </c:pt>
                <c:pt idx="3415">
                  <c:v>18.387106491112554</c:v>
                </c:pt>
                <c:pt idx="3416">
                  <c:v>18.399697266465687</c:v>
                </c:pt>
                <c:pt idx="3417">
                  <c:v>18.412802121038261</c:v>
                </c:pt>
                <c:pt idx="3418">
                  <c:v>18.413119755126218</c:v>
                </c:pt>
                <c:pt idx="3419">
                  <c:v>18.416244984843118</c:v>
                </c:pt>
                <c:pt idx="3420">
                  <c:v>18.418449683112105</c:v>
                </c:pt>
                <c:pt idx="3421">
                  <c:v>18.421543777623079</c:v>
                </c:pt>
                <c:pt idx="3422">
                  <c:v>18.423082079015572</c:v>
                </c:pt>
                <c:pt idx="3423">
                  <c:v>18.423636353369936</c:v>
                </c:pt>
                <c:pt idx="3424">
                  <c:v>18.426823751464742</c:v>
                </c:pt>
                <c:pt idx="3425">
                  <c:v>18.431602709444014</c:v>
                </c:pt>
                <c:pt idx="3426">
                  <c:v>18.433109278368164</c:v>
                </c:pt>
                <c:pt idx="3427">
                  <c:v>18.433207606619824</c:v>
                </c:pt>
                <c:pt idx="3428">
                  <c:v>18.434579937129101</c:v>
                </c:pt>
                <c:pt idx="3429">
                  <c:v>18.435290178953029</c:v>
                </c:pt>
                <c:pt idx="3430">
                  <c:v>18.435505603721527</c:v>
                </c:pt>
                <c:pt idx="3431">
                  <c:v>18.442540722711421</c:v>
                </c:pt>
                <c:pt idx="3432">
                  <c:v>18.446581788376399</c:v>
                </c:pt>
                <c:pt idx="3433">
                  <c:v>18.447558484956264</c:v>
                </c:pt>
                <c:pt idx="3434">
                  <c:v>18.449583620810561</c:v>
                </c:pt>
                <c:pt idx="3435">
                  <c:v>18.450107072187826</c:v>
                </c:pt>
                <c:pt idx="3436">
                  <c:v>18.453617950594008</c:v>
                </c:pt>
                <c:pt idx="3437">
                  <c:v>18.454617809698256</c:v>
                </c:pt>
                <c:pt idx="3438">
                  <c:v>18.456824938767944</c:v>
                </c:pt>
                <c:pt idx="3439">
                  <c:v>18.465370764558468</c:v>
                </c:pt>
                <c:pt idx="3440">
                  <c:v>18.468260724697998</c:v>
                </c:pt>
                <c:pt idx="3441">
                  <c:v>18.470761399379697</c:v>
                </c:pt>
                <c:pt idx="3442">
                  <c:v>18.472464507159131</c:v>
                </c:pt>
                <c:pt idx="3443">
                  <c:v>18.472705496757875</c:v>
                </c:pt>
                <c:pt idx="3444">
                  <c:v>18.472896442172139</c:v>
                </c:pt>
                <c:pt idx="3445">
                  <c:v>18.476405810466986</c:v>
                </c:pt>
                <c:pt idx="3446">
                  <c:v>18.477172283738675</c:v>
                </c:pt>
                <c:pt idx="3447">
                  <c:v>18.478351960000175</c:v>
                </c:pt>
                <c:pt idx="3448">
                  <c:v>18.478560529574914</c:v>
                </c:pt>
                <c:pt idx="3449">
                  <c:v>18.480423391962251</c:v>
                </c:pt>
                <c:pt idx="3450">
                  <c:v>18.484064630560258</c:v>
                </c:pt>
                <c:pt idx="3451">
                  <c:v>18.485012693909738</c:v>
                </c:pt>
                <c:pt idx="3452">
                  <c:v>18.492853631576981</c:v>
                </c:pt>
                <c:pt idx="3453">
                  <c:v>18.493010884761144</c:v>
                </c:pt>
                <c:pt idx="3454">
                  <c:v>18.496617940735554</c:v>
                </c:pt>
                <c:pt idx="3455">
                  <c:v>18.49761362556217</c:v>
                </c:pt>
                <c:pt idx="3456">
                  <c:v>18.499088863815601</c:v>
                </c:pt>
                <c:pt idx="3457">
                  <c:v>18.500012294857996</c:v>
                </c:pt>
                <c:pt idx="3458">
                  <c:v>18.506326762004019</c:v>
                </c:pt>
                <c:pt idx="3459">
                  <c:v>18.509392520158112</c:v>
                </c:pt>
                <c:pt idx="3460">
                  <c:v>18.510188568873957</c:v>
                </c:pt>
                <c:pt idx="3461">
                  <c:v>18.515435748085679</c:v>
                </c:pt>
                <c:pt idx="3462">
                  <c:v>18.528002896601265</c:v>
                </c:pt>
                <c:pt idx="3463">
                  <c:v>18.534082415697782</c:v>
                </c:pt>
                <c:pt idx="3464">
                  <c:v>18.53594675102876</c:v>
                </c:pt>
                <c:pt idx="3465">
                  <c:v>18.540778128648157</c:v>
                </c:pt>
                <c:pt idx="3466">
                  <c:v>18.543539115695737</c:v>
                </c:pt>
                <c:pt idx="3467">
                  <c:v>18.550215354777649</c:v>
                </c:pt>
                <c:pt idx="3468">
                  <c:v>18.550560732577317</c:v>
                </c:pt>
                <c:pt idx="3469">
                  <c:v>18.557003748783963</c:v>
                </c:pt>
                <c:pt idx="3470">
                  <c:v>18.558272796697384</c:v>
                </c:pt>
                <c:pt idx="3471">
                  <c:v>18.560255068688281</c:v>
                </c:pt>
                <c:pt idx="3472">
                  <c:v>18.567920637728779</c:v>
                </c:pt>
                <c:pt idx="3473">
                  <c:v>18.567998610621256</c:v>
                </c:pt>
                <c:pt idx="3474">
                  <c:v>18.57018826704288</c:v>
                </c:pt>
                <c:pt idx="3475">
                  <c:v>18.570424997430106</c:v>
                </c:pt>
                <c:pt idx="3476">
                  <c:v>18.571198233407209</c:v>
                </c:pt>
                <c:pt idx="3477">
                  <c:v>18.572280985250423</c:v>
                </c:pt>
                <c:pt idx="3478">
                  <c:v>18.57604068753545</c:v>
                </c:pt>
                <c:pt idx="3479">
                  <c:v>18.577073619025168</c:v>
                </c:pt>
                <c:pt idx="3480">
                  <c:v>18.581777714888403</c:v>
                </c:pt>
                <c:pt idx="3481">
                  <c:v>18.586544561881624</c:v>
                </c:pt>
                <c:pt idx="3482">
                  <c:v>18.593037391643534</c:v>
                </c:pt>
                <c:pt idx="3483">
                  <c:v>18.598730288675071</c:v>
                </c:pt>
                <c:pt idx="3484">
                  <c:v>18.600926082969956</c:v>
                </c:pt>
                <c:pt idx="3485">
                  <c:v>18.6012683752516</c:v>
                </c:pt>
                <c:pt idx="3486">
                  <c:v>18.606479581768845</c:v>
                </c:pt>
                <c:pt idx="3487">
                  <c:v>18.613965012548825</c:v>
                </c:pt>
                <c:pt idx="3488">
                  <c:v>18.615481392192507</c:v>
                </c:pt>
                <c:pt idx="3489">
                  <c:v>18.620106410067422</c:v>
                </c:pt>
                <c:pt idx="3490">
                  <c:v>18.629125207390388</c:v>
                </c:pt>
                <c:pt idx="3491">
                  <c:v>18.639928803410641</c:v>
                </c:pt>
                <c:pt idx="3492">
                  <c:v>18.643444268621472</c:v>
                </c:pt>
                <c:pt idx="3493">
                  <c:v>18.654407863480746</c:v>
                </c:pt>
                <c:pt idx="3494">
                  <c:v>18.655047933225564</c:v>
                </c:pt>
                <c:pt idx="3495">
                  <c:v>18.655652416076677</c:v>
                </c:pt>
                <c:pt idx="3496">
                  <c:v>18.657428380350446</c:v>
                </c:pt>
                <c:pt idx="3497">
                  <c:v>18.658623042935169</c:v>
                </c:pt>
                <c:pt idx="3498">
                  <c:v>18.658754928611835</c:v>
                </c:pt>
                <c:pt idx="3499">
                  <c:v>18.658846275819769</c:v>
                </c:pt>
                <c:pt idx="3500">
                  <c:v>18.659351443173627</c:v>
                </c:pt>
                <c:pt idx="3501">
                  <c:v>18.661167620661651</c:v>
                </c:pt>
                <c:pt idx="3502">
                  <c:v>18.661309931135975</c:v>
                </c:pt>
                <c:pt idx="3503">
                  <c:v>18.664753478615424</c:v>
                </c:pt>
                <c:pt idx="3504">
                  <c:v>18.665794182447929</c:v>
                </c:pt>
                <c:pt idx="3505">
                  <c:v>18.668524869940214</c:v>
                </c:pt>
                <c:pt idx="3506">
                  <c:v>18.669806857297637</c:v>
                </c:pt>
                <c:pt idx="3507">
                  <c:v>18.672174033046019</c:v>
                </c:pt>
                <c:pt idx="3508">
                  <c:v>18.674968791639937</c:v>
                </c:pt>
                <c:pt idx="3509">
                  <c:v>18.675200208900542</c:v>
                </c:pt>
                <c:pt idx="3510">
                  <c:v>18.676058934397268</c:v>
                </c:pt>
                <c:pt idx="3511">
                  <c:v>18.676545671058548</c:v>
                </c:pt>
                <c:pt idx="3512">
                  <c:v>18.676605415869215</c:v>
                </c:pt>
                <c:pt idx="3513">
                  <c:v>18.682294177992315</c:v>
                </c:pt>
                <c:pt idx="3514">
                  <c:v>18.68426494782026</c:v>
                </c:pt>
                <c:pt idx="3515">
                  <c:v>18.687961851276839</c:v>
                </c:pt>
                <c:pt idx="3516">
                  <c:v>18.695619119770264</c:v>
                </c:pt>
                <c:pt idx="3517">
                  <c:v>18.696879321720083</c:v>
                </c:pt>
                <c:pt idx="3518">
                  <c:v>18.698029771042279</c:v>
                </c:pt>
                <c:pt idx="3519">
                  <c:v>18.698739292820559</c:v>
                </c:pt>
                <c:pt idx="3520">
                  <c:v>18.699161571961518</c:v>
                </c:pt>
                <c:pt idx="3521">
                  <c:v>18.701295319144176</c:v>
                </c:pt>
                <c:pt idx="3522">
                  <c:v>18.703422187008503</c:v>
                </c:pt>
                <c:pt idx="3523">
                  <c:v>18.704329612124898</c:v>
                </c:pt>
                <c:pt idx="3524">
                  <c:v>18.706415040544549</c:v>
                </c:pt>
                <c:pt idx="3525">
                  <c:v>18.707864399642293</c:v>
                </c:pt>
                <c:pt idx="3526">
                  <c:v>18.710479864437595</c:v>
                </c:pt>
                <c:pt idx="3527">
                  <c:v>18.711209128826336</c:v>
                </c:pt>
                <c:pt idx="3528">
                  <c:v>18.719747869699038</c:v>
                </c:pt>
                <c:pt idx="3529">
                  <c:v>18.720053703715013</c:v>
                </c:pt>
                <c:pt idx="3530">
                  <c:v>18.720712760417239</c:v>
                </c:pt>
                <c:pt idx="3531">
                  <c:v>18.729028212345543</c:v>
                </c:pt>
                <c:pt idx="3532">
                  <c:v>18.72970859032381</c:v>
                </c:pt>
                <c:pt idx="3533">
                  <c:v>18.733910936189087</c:v>
                </c:pt>
                <c:pt idx="3534">
                  <c:v>18.737523546767758</c:v>
                </c:pt>
                <c:pt idx="3535">
                  <c:v>18.738074875524475</c:v>
                </c:pt>
                <c:pt idx="3536">
                  <c:v>18.742337667075525</c:v>
                </c:pt>
                <c:pt idx="3537">
                  <c:v>18.74570885977224</c:v>
                </c:pt>
                <c:pt idx="3538">
                  <c:v>18.74819021019858</c:v>
                </c:pt>
                <c:pt idx="3539">
                  <c:v>18.748542128937476</c:v>
                </c:pt>
                <c:pt idx="3540">
                  <c:v>18.749675972577307</c:v>
                </c:pt>
                <c:pt idx="3541">
                  <c:v>18.758804695152683</c:v>
                </c:pt>
                <c:pt idx="3542">
                  <c:v>18.760150349894783</c:v>
                </c:pt>
                <c:pt idx="3543">
                  <c:v>18.762635131717225</c:v>
                </c:pt>
                <c:pt idx="3544">
                  <c:v>18.764530836658384</c:v>
                </c:pt>
                <c:pt idx="3545">
                  <c:v>18.765943159376107</c:v>
                </c:pt>
                <c:pt idx="3546">
                  <c:v>18.766104802471474</c:v>
                </c:pt>
                <c:pt idx="3547">
                  <c:v>18.767512798771335</c:v>
                </c:pt>
                <c:pt idx="3548">
                  <c:v>18.771616510140806</c:v>
                </c:pt>
                <c:pt idx="3549">
                  <c:v>18.776984096098587</c:v>
                </c:pt>
                <c:pt idx="3550">
                  <c:v>18.77929287350922</c:v>
                </c:pt>
                <c:pt idx="3551">
                  <c:v>18.782957449738195</c:v>
                </c:pt>
                <c:pt idx="3552">
                  <c:v>18.783937652536732</c:v>
                </c:pt>
                <c:pt idx="3553">
                  <c:v>18.784183893488294</c:v>
                </c:pt>
                <c:pt idx="3554">
                  <c:v>18.784945559640558</c:v>
                </c:pt>
                <c:pt idx="3555">
                  <c:v>18.789287786346716</c:v>
                </c:pt>
                <c:pt idx="3556">
                  <c:v>18.790778793873198</c:v>
                </c:pt>
                <c:pt idx="3557">
                  <c:v>18.79267343768753</c:v>
                </c:pt>
                <c:pt idx="3558">
                  <c:v>18.793005251699604</c:v>
                </c:pt>
                <c:pt idx="3559">
                  <c:v>18.793366173918347</c:v>
                </c:pt>
                <c:pt idx="3560">
                  <c:v>18.794144404603294</c:v>
                </c:pt>
                <c:pt idx="3561">
                  <c:v>18.796958904511634</c:v>
                </c:pt>
                <c:pt idx="3562">
                  <c:v>18.803988551840021</c:v>
                </c:pt>
                <c:pt idx="3563">
                  <c:v>18.807059305823614</c:v>
                </c:pt>
                <c:pt idx="3564">
                  <c:v>18.813654568659476</c:v>
                </c:pt>
                <c:pt idx="3565">
                  <c:v>18.816975704552874</c:v>
                </c:pt>
                <c:pt idx="3566">
                  <c:v>18.8198692329902</c:v>
                </c:pt>
                <c:pt idx="3567">
                  <c:v>18.825630991661527</c:v>
                </c:pt>
                <c:pt idx="3568">
                  <c:v>18.831010882308718</c:v>
                </c:pt>
                <c:pt idx="3569">
                  <c:v>18.835261333096824</c:v>
                </c:pt>
                <c:pt idx="3570">
                  <c:v>18.838198803370144</c:v>
                </c:pt>
                <c:pt idx="3571">
                  <c:v>18.838284598668505</c:v>
                </c:pt>
                <c:pt idx="3572">
                  <c:v>18.841284787496562</c:v>
                </c:pt>
                <c:pt idx="3573">
                  <c:v>18.846406630668277</c:v>
                </c:pt>
                <c:pt idx="3574">
                  <c:v>18.851750515232681</c:v>
                </c:pt>
                <c:pt idx="3575">
                  <c:v>18.852057681769264</c:v>
                </c:pt>
                <c:pt idx="3576">
                  <c:v>18.852654688689444</c:v>
                </c:pt>
                <c:pt idx="3577">
                  <c:v>18.852893656558393</c:v>
                </c:pt>
                <c:pt idx="3578">
                  <c:v>18.85543183710012</c:v>
                </c:pt>
                <c:pt idx="3579">
                  <c:v>18.859525212321451</c:v>
                </c:pt>
                <c:pt idx="3580">
                  <c:v>18.859696933406575</c:v>
                </c:pt>
                <c:pt idx="3581">
                  <c:v>18.860017792292748</c:v>
                </c:pt>
                <c:pt idx="3582">
                  <c:v>18.862419212062555</c:v>
                </c:pt>
                <c:pt idx="3583">
                  <c:v>18.863657371575645</c:v>
                </c:pt>
                <c:pt idx="3584">
                  <c:v>18.866167389510693</c:v>
                </c:pt>
                <c:pt idx="3585">
                  <c:v>18.86628068763121</c:v>
                </c:pt>
                <c:pt idx="3586">
                  <c:v>18.867236834329631</c:v>
                </c:pt>
                <c:pt idx="3587">
                  <c:v>18.867619650303716</c:v>
                </c:pt>
                <c:pt idx="3588">
                  <c:v>18.867898033766291</c:v>
                </c:pt>
                <c:pt idx="3589">
                  <c:v>18.869191117963229</c:v>
                </c:pt>
                <c:pt idx="3590">
                  <c:v>18.877402202246937</c:v>
                </c:pt>
                <c:pt idx="3591">
                  <c:v>18.877489029638763</c:v>
                </c:pt>
                <c:pt idx="3592">
                  <c:v>18.879133248107024</c:v>
                </c:pt>
                <c:pt idx="3593">
                  <c:v>18.881269129508638</c:v>
                </c:pt>
                <c:pt idx="3594">
                  <c:v>18.891371547607335</c:v>
                </c:pt>
                <c:pt idx="3595">
                  <c:v>18.891591392542779</c:v>
                </c:pt>
                <c:pt idx="3596">
                  <c:v>18.895559644726028</c:v>
                </c:pt>
                <c:pt idx="3597">
                  <c:v>18.900739127630338</c:v>
                </c:pt>
                <c:pt idx="3598">
                  <c:v>18.900965369150455</c:v>
                </c:pt>
                <c:pt idx="3599">
                  <c:v>18.905994776983299</c:v>
                </c:pt>
                <c:pt idx="3600">
                  <c:v>18.90753231563864</c:v>
                </c:pt>
                <c:pt idx="3601">
                  <c:v>18.908308465607558</c:v>
                </c:pt>
                <c:pt idx="3602">
                  <c:v>18.914798724282836</c:v>
                </c:pt>
                <c:pt idx="3603">
                  <c:v>18.916303290032587</c:v>
                </c:pt>
                <c:pt idx="3604">
                  <c:v>18.919087630759673</c:v>
                </c:pt>
                <c:pt idx="3605">
                  <c:v>18.919732981200067</c:v>
                </c:pt>
                <c:pt idx="3606">
                  <c:v>18.921048045591277</c:v>
                </c:pt>
                <c:pt idx="3607">
                  <c:v>18.923830681183581</c:v>
                </c:pt>
                <c:pt idx="3608">
                  <c:v>18.934178906371049</c:v>
                </c:pt>
                <c:pt idx="3609">
                  <c:v>18.941581079757519</c:v>
                </c:pt>
                <c:pt idx="3610">
                  <c:v>18.942360309268469</c:v>
                </c:pt>
                <c:pt idx="3611">
                  <c:v>18.948418052047739</c:v>
                </c:pt>
                <c:pt idx="3612">
                  <c:v>18.94990924741623</c:v>
                </c:pt>
                <c:pt idx="3613">
                  <c:v>18.950139495152534</c:v>
                </c:pt>
                <c:pt idx="3614">
                  <c:v>18.950804651828204</c:v>
                </c:pt>
                <c:pt idx="3615">
                  <c:v>18.951431983606469</c:v>
                </c:pt>
                <c:pt idx="3616">
                  <c:v>18.959123238835364</c:v>
                </c:pt>
                <c:pt idx="3617">
                  <c:v>18.964495793062021</c:v>
                </c:pt>
                <c:pt idx="3618">
                  <c:v>18.968267374391267</c:v>
                </c:pt>
                <c:pt idx="3619">
                  <c:v>18.968676380828025</c:v>
                </c:pt>
                <c:pt idx="3620">
                  <c:v>18.968703106352624</c:v>
                </c:pt>
                <c:pt idx="3621">
                  <c:v>18.969733873314357</c:v>
                </c:pt>
                <c:pt idx="3622">
                  <c:v>18.973215337687648</c:v>
                </c:pt>
                <c:pt idx="3623">
                  <c:v>18.974279826540819</c:v>
                </c:pt>
                <c:pt idx="3624">
                  <c:v>18.976461147809694</c:v>
                </c:pt>
                <c:pt idx="3625">
                  <c:v>18.980445441446491</c:v>
                </c:pt>
                <c:pt idx="3626">
                  <c:v>18.982973929085922</c:v>
                </c:pt>
                <c:pt idx="3627">
                  <c:v>18.98307756835548</c:v>
                </c:pt>
                <c:pt idx="3628">
                  <c:v>18.983285815437387</c:v>
                </c:pt>
                <c:pt idx="3629">
                  <c:v>18.984327669505085</c:v>
                </c:pt>
                <c:pt idx="3630">
                  <c:v>18.987009277174899</c:v>
                </c:pt>
                <c:pt idx="3631">
                  <c:v>18.989015157519507</c:v>
                </c:pt>
                <c:pt idx="3632">
                  <c:v>18.989748656068233</c:v>
                </c:pt>
                <c:pt idx="3633">
                  <c:v>18.992019808459265</c:v>
                </c:pt>
                <c:pt idx="3634">
                  <c:v>18.992718521242033</c:v>
                </c:pt>
                <c:pt idx="3635">
                  <c:v>18.993012125067128</c:v>
                </c:pt>
                <c:pt idx="3636">
                  <c:v>18.995275312098375</c:v>
                </c:pt>
                <c:pt idx="3637">
                  <c:v>18.998140565733912</c:v>
                </c:pt>
                <c:pt idx="3638">
                  <c:v>18.998367410934268</c:v>
                </c:pt>
                <c:pt idx="3639">
                  <c:v>19.003499621231114</c:v>
                </c:pt>
                <c:pt idx="3640">
                  <c:v>19.005808156056776</c:v>
                </c:pt>
                <c:pt idx="3641">
                  <c:v>19.006101856495114</c:v>
                </c:pt>
                <c:pt idx="3642">
                  <c:v>19.013539665650928</c:v>
                </c:pt>
                <c:pt idx="3643">
                  <c:v>19.016062832508506</c:v>
                </c:pt>
                <c:pt idx="3644">
                  <c:v>19.017904440835544</c:v>
                </c:pt>
                <c:pt idx="3645">
                  <c:v>19.023323581271061</c:v>
                </c:pt>
                <c:pt idx="3646">
                  <c:v>19.023923053317919</c:v>
                </c:pt>
                <c:pt idx="3647">
                  <c:v>19.025749555948494</c:v>
                </c:pt>
                <c:pt idx="3648">
                  <c:v>19.033770052286979</c:v>
                </c:pt>
                <c:pt idx="3649">
                  <c:v>19.037883817117724</c:v>
                </c:pt>
                <c:pt idx="3650">
                  <c:v>19.047221137822422</c:v>
                </c:pt>
                <c:pt idx="3651">
                  <c:v>19.04936147167362</c:v>
                </c:pt>
                <c:pt idx="3652">
                  <c:v>19.050072647489923</c:v>
                </c:pt>
                <c:pt idx="3653">
                  <c:v>19.051724911352096</c:v>
                </c:pt>
                <c:pt idx="3654">
                  <c:v>19.053738685689009</c:v>
                </c:pt>
                <c:pt idx="3655">
                  <c:v>19.053996176273841</c:v>
                </c:pt>
                <c:pt idx="3656">
                  <c:v>19.054629768688493</c:v>
                </c:pt>
                <c:pt idx="3657">
                  <c:v>19.070592845438853</c:v>
                </c:pt>
                <c:pt idx="3658">
                  <c:v>19.072497196777764</c:v>
                </c:pt>
                <c:pt idx="3659">
                  <c:v>19.080962498118801</c:v>
                </c:pt>
                <c:pt idx="3660">
                  <c:v>19.081403521669735</c:v>
                </c:pt>
                <c:pt idx="3661">
                  <c:v>19.085632570051949</c:v>
                </c:pt>
                <c:pt idx="3662">
                  <c:v>19.087506970756504</c:v>
                </c:pt>
                <c:pt idx="3663">
                  <c:v>19.092100761074462</c:v>
                </c:pt>
                <c:pt idx="3664">
                  <c:v>19.092370404825225</c:v>
                </c:pt>
                <c:pt idx="3665">
                  <c:v>19.096788777320658</c:v>
                </c:pt>
                <c:pt idx="3666">
                  <c:v>19.101339734623572</c:v>
                </c:pt>
                <c:pt idx="3667">
                  <c:v>19.103923963332011</c:v>
                </c:pt>
                <c:pt idx="3668">
                  <c:v>19.104989480745022</c:v>
                </c:pt>
                <c:pt idx="3669">
                  <c:v>19.10557112083497</c:v>
                </c:pt>
                <c:pt idx="3670">
                  <c:v>19.109693869706657</c:v>
                </c:pt>
                <c:pt idx="3671">
                  <c:v>19.112021415344628</c:v>
                </c:pt>
                <c:pt idx="3672">
                  <c:v>19.112296453230236</c:v>
                </c:pt>
                <c:pt idx="3673">
                  <c:v>19.116540524892255</c:v>
                </c:pt>
                <c:pt idx="3674">
                  <c:v>19.123486489700237</c:v>
                </c:pt>
                <c:pt idx="3675">
                  <c:v>19.124273337196275</c:v>
                </c:pt>
                <c:pt idx="3676">
                  <c:v>19.125494375741468</c:v>
                </c:pt>
                <c:pt idx="3677">
                  <c:v>19.128249881895062</c:v>
                </c:pt>
                <c:pt idx="3678">
                  <c:v>19.131462784269949</c:v>
                </c:pt>
                <c:pt idx="3679">
                  <c:v>19.134182542554438</c:v>
                </c:pt>
                <c:pt idx="3680">
                  <c:v>19.141392968324585</c:v>
                </c:pt>
                <c:pt idx="3681">
                  <c:v>19.142851375064851</c:v>
                </c:pt>
                <c:pt idx="3682">
                  <c:v>19.147224802463811</c:v>
                </c:pt>
                <c:pt idx="3683">
                  <c:v>19.149226273605098</c:v>
                </c:pt>
                <c:pt idx="3684">
                  <c:v>19.151717295292681</c:v>
                </c:pt>
                <c:pt idx="3685">
                  <c:v>19.15311526464254</c:v>
                </c:pt>
                <c:pt idx="3686">
                  <c:v>19.156441155768199</c:v>
                </c:pt>
                <c:pt idx="3687">
                  <c:v>19.160805581330244</c:v>
                </c:pt>
                <c:pt idx="3688">
                  <c:v>19.175888307870505</c:v>
                </c:pt>
                <c:pt idx="3689">
                  <c:v>19.178056555148</c:v>
                </c:pt>
                <c:pt idx="3690">
                  <c:v>19.179886762753853</c:v>
                </c:pt>
                <c:pt idx="3691">
                  <c:v>19.181959102840587</c:v>
                </c:pt>
                <c:pt idx="3692">
                  <c:v>19.182312940634301</c:v>
                </c:pt>
                <c:pt idx="3693">
                  <c:v>19.184390921638645</c:v>
                </c:pt>
                <c:pt idx="3694">
                  <c:v>19.185692272863644</c:v>
                </c:pt>
                <c:pt idx="3695">
                  <c:v>19.186386863950666</c:v>
                </c:pt>
                <c:pt idx="3696">
                  <c:v>19.188409656239351</c:v>
                </c:pt>
                <c:pt idx="3697">
                  <c:v>19.19279403408796</c:v>
                </c:pt>
                <c:pt idx="3698">
                  <c:v>19.193266094653339</c:v>
                </c:pt>
                <c:pt idx="3699">
                  <c:v>19.200406417669811</c:v>
                </c:pt>
                <c:pt idx="3700">
                  <c:v>19.207311047478651</c:v>
                </c:pt>
                <c:pt idx="3701">
                  <c:v>19.207531194526055</c:v>
                </c:pt>
                <c:pt idx="3702">
                  <c:v>19.208925009246485</c:v>
                </c:pt>
                <c:pt idx="3703">
                  <c:v>19.209815084457158</c:v>
                </c:pt>
                <c:pt idx="3704">
                  <c:v>19.209997766552465</c:v>
                </c:pt>
                <c:pt idx="3705">
                  <c:v>19.211584201110355</c:v>
                </c:pt>
                <c:pt idx="3706">
                  <c:v>19.214161838935848</c:v>
                </c:pt>
                <c:pt idx="3707">
                  <c:v>19.21438530383822</c:v>
                </c:pt>
                <c:pt idx="3708">
                  <c:v>19.219007494614821</c:v>
                </c:pt>
                <c:pt idx="3709">
                  <c:v>19.219211796596717</c:v>
                </c:pt>
                <c:pt idx="3710">
                  <c:v>19.221324712942145</c:v>
                </c:pt>
                <c:pt idx="3711">
                  <c:v>19.232130173714747</c:v>
                </c:pt>
                <c:pt idx="3712">
                  <c:v>19.233256151281495</c:v>
                </c:pt>
                <c:pt idx="3713">
                  <c:v>19.235003916230298</c:v>
                </c:pt>
                <c:pt idx="3714">
                  <c:v>19.236987507867514</c:v>
                </c:pt>
                <c:pt idx="3715">
                  <c:v>19.244977126228004</c:v>
                </c:pt>
                <c:pt idx="3716">
                  <c:v>19.248453735808049</c:v>
                </c:pt>
                <c:pt idx="3717">
                  <c:v>19.266394118502749</c:v>
                </c:pt>
                <c:pt idx="3718">
                  <c:v>19.273678287851673</c:v>
                </c:pt>
                <c:pt idx="3719">
                  <c:v>19.278949059064733</c:v>
                </c:pt>
                <c:pt idx="3720">
                  <c:v>19.279975303661164</c:v>
                </c:pt>
                <c:pt idx="3721">
                  <c:v>19.281747969382021</c:v>
                </c:pt>
                <c:pt idx="3722">
                  <c:v>19.283023676992364</c:v>
                </c:pt>
                <c:pt idx="3723">
                  <c:v>19.283635277348914</c:v>
                </c:pt>
                <c:pt idx="3724">
                  <c:v>19.285312598061502</c:v>
                </c:pt>
                <c:pt idx="3725">
                  <c:v>19.287042360574134</c:v>
                </c:pt>
                <c:pt idx="3726">
                  <c:v>19.287624848547715</c:v>
                </c:pt>
                <c:pt idx="3727">
                  <c:v>19.288988882330028</c:v>
                </c:pt>
                <c:pt idx="3728">
                  <c:v>19.289446110726807</c:v>
                </c:pt>
                <c:pt idx="3729">
                  <c:v>19.294254585300809</c:v>
                </c:pt>
                <c:pt idx="3730">
                  <c:v>19.30205663549604</c:v>
                </c:pt>
                <c:pt idx="3731">
                  <c:v>19.302906992845799</c:v>
                </c:pt>
                <c:pt idx="3732">
                  <c:v>19.308474506109569</c:v>
                </c:pt>
                <c:pt idx="3733">
                  <c:v>19.31146358996353</c:v>
                </c:pt>
                <c:pt idx="3734">
                  <c:v>19.312891746520478</c:v>
                </c:pt>
                <c:pt idx="3735">
                  <c:v>19.31355520289911</c:v>
                </c:pt>
                <c:pt idx="3736">
                  <c:v>19.316381497418796</c:v>
                </c:pt>
                <c:pt idx="3737">
                  <c:v>19.318882048829998</c:v>
                </c:pt>
                <c:pt idx="3738">
                  <c:v>19.319667265577255</c:v>
                </c:pt>
                <c:pt idx="3739">
                  <c:v>19.321004379100668</c:v>
                </c:pt>
                <c:pt idx="3740">
                  <c:v>19.324132347394034</c:v>
                </c:pt>
                <c:pt idx="3741">
                  <c:v>19.329083088160736</c:v>
                </c:pt>
                <c:pt idx="3742">
                  <c:v>19.331970993043651</c:v>
                </c:pt>
                <c:pt idx="3743">
                  <c:v>19.333586843655411</c:v>
                </c:pt>
                <c:pt idx="3744">
                  <c:v>19.335332722561258</c:v>
                </c:pt>
                <c:pt idx="3745">
                  <c:v>19.336652966574462</c:v>
                </c:pt>
                <c:pt idx="3746">
                  <c:v>19.339416959083149</c:v>
                </c:pt>
                <c:pt idx="3747">
                  <c:v>19.340385718252456</c:v>
                </c:pt>
                <c:pt idx="3748">
                  <c:v>19.340461932913595</c:v>
                </c:pt>
                <c:pt idx="3749">
                  <c:v>19.349500210329531</c:v>
                </c:pt>
                <c:pt idx="3750">
                  <c:v>19.351446918087792</c:v>
                </c:pt>
                <c:pt idx="3751">
                  <c:v>19.358719368824101</c:v>
                </c:pt>
                <c:pt idx="3752">
                  <c:v>19.359088512022225</c:v>
                </c:pt>
                <c:pt idx="3753">
                  <c:v>19.361705358786516</c:v>
                </c:pt>
                <c:pt idx="3754">
                  <c:v>19.364833496688941</c:v>
                </c:pt>
                <c:pt idx="3755">
                  <c:v>19.368132004896513</c:v>
                </c:pt>
                <c:pt idx="3756">
                  <c:v>19.372418183095412</c:v>
                </c:pt>
                <c:pt idx="3757">
                  <c:v>19.374562446500832</c:v>
                </c:pt>
                <c:pt idx="3758">
                  <c:v>19.376009523136606</c:v>
                </c:pt>
                <c:pt idx="3759">
                  <c:v>19.379265621100192</c:v>
                </c:pt>
                <c:pt idx="3760">
                  <c:v>19.381038144368972</c:v>
                </c:pt>
                <c:pt idx="3761">
                  <c:v>19.383559629115883</c:v>
                </c:pt>
                <c:pt idx="3762">
                  <c:v>19.391314514173093</c:v>
                </c:pt>
                <c:pt idx="3763">
                  <c:v>19.39567669784698</c:v>
                </c:pt>
                <c:pt idx="3764">
                  <c:v>19.402536988568318</c:v>
                </c:pt>
                <c:pt idx="3765">
                  <c:v>19.402632648463165</c:v>
                </c:pt>
                <c:pt idx="3766">
                  <c:v>19.405633624102762</c:v>
                </c:pt>
                <c:pt idx="3767">
                  <c:v>19.417389398788725</c:v>
                </c:pt>
                <c:pt idx="3768">
                  <c:v>19.427615606795079</c:v>
                </c:pt>
                <c:pt idx="3769">
                  <c:v>19.42773698921237</c:v>
                </c:pt>
                <c:pt idx="3770">
                  <c:v>19.428695317886582</c:v>
                </c:pt>
                <c:pt idx="3771">
                  <c:v>19.430403234697629</c:v>
                </c:pt>
                <c:pt idx="3772">
                  <c:v>19.430754240142495</c:v>
                </c:pt>
                <c:pt idx="3773">
                  <c:v>19.431993892297093</c:v>
                </c:pt>
                <c:pt idx="3774">
                  <c:v>19.441575243984641</c:v>
                </c:pt>
                <c:pt idx="3775">
                  <c:v>19.442568813611089</c:v>
                </c:pt>
                <c:pt idx="3776">
                  <c:v>19.443480648847988</c:v>
                </c:pt>
                <c:pt idx="3777">
                  <c:v>19.445181082313688</c:v>
                </c:pt>
                <c:pt idx="3778">
                  <c:v>19.445611042945593</c:v>
                </c:pt>
                <c:pt idx="3779">
                  <c:v>19.451227823284192</c:v>
                </c:pt>
                <c:pt idx="3780">
                  <c:v>19.455455718501351</c:v>
                </c:pt>
                <c:pt idx="3781">
                  <c:v>19.457417515664975</c:v>
                </c:pt>
                <c:pt idx="3782">
                  <c:v>19.457523996257834</c:v>
                </c:pt>
                <c:pt idx="3783">
                  <c:v>19.466296322946434</c:v>
                </c:pt>
                <c:pt idx="3784">
                  <c:v>19.472341447484641</c:v>
                </c:pt>
                <c:pt idx="3785">
                  <c:v>19.486067055702822</c:v>
                </c:pt>
                <c:pt idx="3786">
                  <c:v>19.486180445745784</c:v>
                </c:pt>
                <c:pt idx="3787">
                  <c:v>19.490222449882523</c:v>
                </c:pt>
                <c:pt idx="3788">
                  <c:v>19.493953680032035</c:v>
                </c:pt>
                <c:pt idx="3789">
                  <c:v>19.502925789152417</c:v>
                </c:pt>
                <c:pt idx="3790">
                  <c:v>19.50472052151316</c:v>
                </c:pt>
                <c:pt idx="3791">
                  <c:v>19.505575273069368</c:v>
                </c:pt>
                <c:pt idx="3792">
                  <c:v>19.506487879045444</c:v>
                </c:pt>
                <c:pt idx="3793">
                  <c:v>19.508384925356275</c:v>
                </c:pt>
                <c:pt idx="3794">
                  <c:v>19.510038613602632</c:v>
                </c:pt>
                <c:pt idx="3795">
                  <c:v>19.513851661948451</c:v>
                </c:pt>
                <c:pt idx="3796">
                  <c:v>19.515658705603808</c:v>
                </c:pt>
                <c:pt idx="3797">
                  <c:v>19.525815547540191</c:v>
                </c:pt>
                <c:pt idx="3798">
                  <c:v>19.526176758208276</c:v>
                </c:pt>
                <c:pt idx="3799">
                  <c:v>19.533045980038981</c:v>
                </c:pt>
                <c:pt idx="3800">
                  <c:v>19.54183051112382</c:v>
                </c:pt>
                <c:pt idx="3801">
                  <c:v>19.5423357537626</c:v>
                </c:pt>
                <c:pt idx="3802">
                  <c:v>19.542762296654864</c:v>
                </c:pt>
                <c:pt idx="3803">
                  <c:v>19.54455174075003</c:v>
                </c:pt>
                <c:pt idx="3804">
                  <c:v>19.546176411098124</c:v>
                </c:pt>
                <c:pt idx="3805">
                  <c:v>19.547012380404048</c:v>
                </c:pt>
                <c:pt idx="3806">
                  <c:v>19.549455071433165</c:v>
                </c:pt>
                <c:pt idx="3807">
                  <c:v>19.551946837529364</c:v>
                </c:pt>
                <c:pt idx="3808">
                  <c:v>19.552217688696501</c:v>
                </c:pt>
                <c:pt idx="3809">
                  <c:v>19.570347128322716</c:v>
                </c:pt>
                <c:pt idx="3810">
                  <c:v>19.570741975864099</c:v>
                </c:pt>
                <c:pt idx="3811">
                  <c:v>19.572785976698267</c:v>
                </c:pt>
                <c:pt idx="3812">
                  <c:v>19.574266182768223</c:v>
                </c:pt>
                <c:pt idx="3813">
                  <c:v>19.578798137448</c:v>
                </c:pt>
                <c:pt idx="3814">
                  <c:v>19.584043836383469</c:v>
                </c:pt>
                <c:pt idx="3815">
                  <c:v>19.590760286196232</c:v>
                </c:pt>
                <c:pt idx="3816">
                  <c:v>19.591964516655352</c:v>
                </c:pt>
                <c:pt idx="3817">
                  <c:v>19.594185649063945</c:v>
                </c:pt>
                <c:pt idx="3818">
                  <c:v>19.59465120219846</c:v>
                </c:pt>
                <c:pt idx="3819">
                  <c:v>19.595147082228223</c:v>
                </c:pt>
                <c:pt idx="3820">
                  <c:v>19.603627588970177</c:v>
                </c:pt>
                <c:pt idx="3821">
                  <c:v>19.608717001266598</c:v>
                </c:pt>
                <c:pt idx="3822">
                  <c:v>19.611349560906344</c:v>
                </c:pt>
                <c:pt idx="3823">
                  <c:v>19.613531632565888</c:v>
                </c:pt>
                <c:pt idx="3824">
                  <c:v>19.619002457254272</c:v>
                </c:pt>
                <c:pt idx="3825">
                  <c:v>19.619953723911692</c:v>
                </c:pt>
                <c:pt idx="3826">
                  <c:v>19.620006115885076</c:v>
                </c:pt>
                <c:pt idx="3827">
                  <c:v>19.62062833170204</c:v>
                </c:pt>
                <c:pt idx="3828">
                  <c:v>19.625923161320234</c:v>
                </c:pt>
                <c:pt idx="3829">
                  <c:v>19.626654074297278</c:v>
                </c:pt>
                <c:pt idx="3830">
                  <c:v>19.633373099875747</c:v>
                </c:pt>
                <c:pt idx="3831">
                  <c:v>19.637838203483053</c:v>
                </c:pt>
                <c:pt idx="3832">
                  <c:v>19.640993171633497</c:v>
                </c:pt>
                <c:pt idx="3833">
                  <c:v>19.64203934382958</c:v>
                </c:pt>
                <c:pt idx="3834">
                  <c:v>19.644765603360888</c:v>
                </c:pt>
                <c:pt idx="3835">
                  <c:v>19.649596067908686</c:v>
                </c:pt>
                <c:pt idx="3836">
                  <c:v>19.666665726953571</c:v>
                </c:pt>
                <c:pt idx="3837">
                  <c:v>19.672971201206828</c:v>
                </c:pt>
                <c:pt idx="3838">
                  <c:v>19.673622406833044</c:v>
                </c:pt>
                <c:pt idx="3839">
                  <c:v>19.67453677499045</c:v>
                </c:pt>
                <c:pt idx="3840">
                  <c:v>19.678804349707779</c:v>
                </c:pt>
                <c:pt idx="3841">
                  <c:v>19.678854385771388</c:v>
                </c:pt>
                <c:pt idx="3842">
                  <c:v>19.685240194454536</c:v>
                </c:pt>
                <c:pt idx="3843">
                  <c:v>19.69039183134225</c:v>
                </c:pt>
                <c:pt idx="3844">
                  <c:v>19.693118899254479</c:v>
                </c:pt>
                <c:pt idx="3845">
                  <c:v>19.694541856931849</c:v>
                </c:pt>
                <c:pt idx="3846">
                  <c:v>19.703701424723214</c:v>
                </c:pt>
                <c:pt idx="3847">
                  <c:v>19.705736860838151</c:v>
                </c:pt>
                <c:pt idx="3848">
                  <c:v>19.713534319994146</c:v>
                </c:pt>
                <c:pt idx="3849">
                  <c:v>19.715963642373829</c:v>
                </c:pt>
                <c:pt idx="3850">
                  <c:v>19.71943888626415</c:v>
                </c:pt>
                <c:pt idx="3851">
                  <c:v>19.72669036816426</c:v>
                </c:pt>
                <c:pt idx="3852">
                  <c:v>19.733736367975812</c:v>
                </c:pt>
                <c:pt idx="3853">
                  <c:v>19.736140911423398</c:v>
                </c:pt>
                <c:pt idx="3854">
                  <c:v>19.741269216372896</c:v>
                </c:pt>
                <c:pt idx="3855">
                  <c:v>19.741587333442755</c:v>
                </c:pt>
                <c:pt idx="3856">
                  <c:v>19.74800804315479</c:v>
                </c:pt>
                <c:pt idx="3857">
                  <c:v>19.748767839116937</c:v>
                </c:pt>
                <c:pt idx="3858">
                  <c:v>19.748897500897996</c:v>
                </c:pt>
                <c:pt idx="3859">
                  <c:v>19.757878553132372</c:v>
                </c:pt>
                <c:pt idx="3860">
                  <c:v>19.758746042919636</c:v>
                </c:pt>
                <c:pt idx="3861">
                  <c:v>19.761242514436876</c:v>
                </c:pt>
                <c:pt idx="3862">
                  <c:v>19.76413921616707</c:v>
                </c:pt>
                <c:pt idx="3863">
                  <c:v>19.767822135464996</c:v>
                </c:pt>
                <c:pt idx="3864">
                  <c:v>19.76782785596464</c:v>
                </c:pt>
                <c:pt idx="3865">
                  <c:v>19.77149247445859</c:v>
                </c:pt>
                <c:pt idx="3866">
                  <c:v>19.772648882628054</c:v>
                </c:pt>
                <c:pt idx="3867">
                  <c:v>19.773843188266095</c:v>
                </c:pt>
                <c:pt idx="3868">
                  <c:v>19.785034504401121</c:v>
                </c:pt>
                <c:pt idx="3869">
                  <c:v>19.794409452334897</c:v>
                </c:pt>
                <c:pt idx="3870">
                  <c:v>19.797106522622961</c:v>
                </c:pt>
                <c:pt idx="3871">
                  <c:v>19.797629475274235</c:v>
                </c:pt>
                <c:pt idx="3872">
                  <c:v>19.805726343696648</c:v>
                </c:pt>
                <c:pt idx="3873">
                  <c:v>19.810250725151207</c:v>
                </c:pt>
                <c:pt idx="3874">
                  <c:v>19.811301377141348</c:v>
                </c:pt>
                <c:pt idx="3875">
                  <c:v>19.81824476062021</c:v>
                </c:pt>
                <c:pt idx="3876">
                  <c:v>19.824360020860787</c:v>
                </c:pt>
                <c:pt idx="3877">
                  <c:v>19.824530129438529</c:v>
                </c:pt>
                <c:pt idx="3878">
                  <c:v>19.835293748034768</c:v>
                </c:pt>
                <c:pt idx="3879">
                  <c:v>19.83732473531375</c:v>
                </c:pt>
                <c:pt idx="3880">
                  <c:v>19.837512564438821</c:v>
                </c:pt>
                <c:pt idx="3881">
                  <c:v>19.84076881314704</c:v>
                </c:pt>
                <c:pt idx="3882">
                  <c:v>19.844873539485686</c:v>
                </c:pt>
                <c:pt idx="3883">
                  <c:v>19.846358221988183</c:v>
                </c:pt>
                <c:pt idx="3884">
                  <c:v>19.846726895464421</c:v>
                </c:pt>
                <c:pt idx="3885">
                  <c:v>19.848732774390342</c:v>
                </c:pt>
                <c:pt idx="3886">
                  <c:v>19.857064318385181</c:v>
                </c:pt>
                <c:pt idx="3887">
                  <c:v>19.861294837169506</c:v>
                </c:pt>
                <c:pt idx="3888">
                  <c:v>19.865488810440514</c:v>
                </c:pt>
                <c:pt idx="3889">
                  <c:v>19.86850112734469</c:v>
                </c:pt>
                <c:pt idx="3890">
                  <c:v>19.869808695142755</c:v>
                </c:pt>
                <c:pt idx="3891">
                  <c:v>19.871567115723185</c:v>
                </c:pt>
                <c:pt idx="3892">
                  <c:v>19.877304684442464</c:v>
                </c:pt>
                <c:pt idx="3893">
                  <c:v>19.880822465228011</c:v>
                </c:pt>
                <c:pt idx="3894">
                  <c:v>19.893667902602786</c:v>
                </c:pt>
                <c:pt idx="3895">
                  <c:v>19.894756090442495</c:v>
                </c:pt>
                <c:pt idx="3896">
                  <c:v>19.89607952603345</c:v>
                </c:pt>
                <c:pt idx="3897">
                  <c:v>19.897344198142562</c:v>
                </c:pt>
                <c:pt idx="3898">
                  <c:v>19.90039878909085</c:v>
                </c:pt>
                <c:pt idx="3899">
                  <c:v>19.900814418358529</c:v>
                </c:pt>
                <c:pt idx="3900">
                  <c:v>19.901960547578824</c:v>
                </c:pt>
                <c:pt idx="3901">
                  <c:v>19.905786948113231</c:v>
                </c:pt>
                <c:pt idx="3902">
                  <c:v>19.90910406751345</c:v>
                </c:pt>
                <c:pt idx="3903">
                  <c:v>19.923245145660093</c:v>
                </c:pt>
                <c:pt idx="3904">
                  <c:v>19.924271927256392</c:v>
                </c:pt>
                <c:pt idx="3905">
                  <c:v>19.9264501460841</c:v>
                </c:pt>
                <c:pt idx="3906">
                  <c:v>19.929498400363638</c:v>
                </c:pt>
                <c:pt idx="3907">
                  <c:v>19.932017059659852</c:v>
                </c:pt>
                <c:pt idx="3908">
                  <c:v>19.942244455464945</c:v>
                </c:pt>
                <c:pt idx="3909">
                  <c:v>19.943576481784554</c:v>
                </c:pt>
                <c:pt idx="3910">
                  <c:v>19.948966714233254</c:v>
                </c:pt>
                <c:pt idx="3911">
                  <c:v>19.951052048971405</c:v>
                </c:pt>
                <c:pt idx="3912">
                  <c:v>19.954336669919087</c:v>
                </c:pt>
                <c:pt idx="3913">
                  <c:v>19.959875897920796</c:v>
                </c:pt>
                <c:pt idx="3914">
                  <c:v>19.9627376753729</c:v>
                </c:pt>
                <c:pt idx="3915">
                  <c:v>19.964077082288526</c:v>
                </c:pt>
                <c:pt idx="3916">
                  <c:v>19.966460708124682</c:v>
                </c:pt>
                <c:pt idx="3917">
                  <c:v>19.968127971566165</c:v>
                </c:pt>
                <c:pt idx="3918">
                  <c:v>19.968397050066208</c:v>
                </c:pt>
                <c:pt idx="3919">
                  <c:v>19.969897908199819</c:v>
                </c:pt>
                <c:pt idx="3920">
                  <c:v>19.975418083126357</c:v>
                </c:pt>
                <c:pt idx="3921">
                  <c:v>19.977947333660246</c:v>
                </c:pt>
                <c:pt idx="3922">
                  <c:v>19.986067471270431</c:v>
                </c:pt>
                <c:pt idx="3923">
                  <c:v>19.986116327673468</c:v>
                </c:pt>
                <c:pt idx="3924">
                  <c:v>19.988231825672063</c:v>
                </c:pt>
                <c:pt idx="3925">
                  <c:v>19.993398914348479</c:v>
                </c:pt>
                <c:pt idx="3926">
                  <c:v>19.993655480614848</c:v>
                </c:pt>
                <c:pt idx="3927">
                  <c:v>20.004837379547858</c:v>
                </c:pt>
                <c:pt idx="3928">
                  <c:v>20.005504683209594</c:v>
                </c:pt>
                <c:pt idx="3929">
                  <c:v>20.011415243523661</c:v>
                </c:pt>
                <c:pt idx="3930">
                  <c:v>20.011456781034326</c:v>
                </c:pt>
                <c:pt idx="3931">
                  <c:v>20.011799589295421</c:v>
                </c:pt>
                <c:pt idx="3932">
                  <c:v>20.017384031271565</c:v>
                </c:pt>
                <c:pt idx="3933">
                  <c:v>20.027136862577045</c:v>
                </c:pt>
                <c:pt idx="3934">
                  <c:v>20.034574726804991</c:v>
                </c:pt>
                <c:pt idx="3935">
                  <c:v>20.039261206191068</c:v>
                </c:pt>
                <c:pt idx="3936">
                  <c:v>20.053181246877813</c:v>
                </c:pt>
                <c:pt idx="3937">
                  <c:v>20.054983043094087</c:v>
                </c:pt>
                <c:pt idx="3938">
                  <c:v>20.059924594362524</c:v>
                </c:pt>
                <c:pt idx="3939">
                  <c:v>20.060930070845579</c:v>
                </c:pt>
                <c:pt idx="3940">
                  <c:v>20.061452243630228</c:v>
                </c:pt>
                <c:pt idx="3941">
                  <c:v>20.063653402639815</c:v>
                </c:pt>
                <c:pt idx="3942">
                  <c:v>20.066641954051509</c:v>
                </c:pt>
                <c:pt idx="3943">
                  <c:v>20.069127993490572</c:v>
                </c:pt>
                <c:pt idx="3944">
                  <c:v>20.071040065538419</c:v>
                </c:pt>
                <c:pt idx="3945">
                  <c:v>20.071470380182411</c:v>
                </c:pt>
                <c:pt idx="3946">
                  <c:v>20.092009918379471</c:v>
                </c:pt>
                <c:pt idx="3947">
                  <c:v>20.093066170583334</c:v>
                </c:pt>
                <c:pt idx="3948">
                  <c:v>20.093719582099439</c:v>
                </c:pt>
                <c:pt idx="3949">
                  <c:v>20.093930678733329</c:v>
                </c:pt>
                <c:pt idx="3950">
                  <c:v>20.09570076483616</c:v>
                </c:pt>
                <c:pt idx="3951">
                  <c:v>20.099965433311169</c:v>
                </c:pt>
                <c:pt idx="3952">
                  <c:v>20.104142229099949</c:v>
                </c:pt>
                <c:pt idx="3953">
                  <c:v>20.109010479206319</c:v>
                </c:pt>
                <c:pt idx="3954">
                  <c:v>20.110990270360336</c:v>
                </c:pt>
                <c:pt idx="3955">
                  <c:v>20.111480547926384</c:v>
                </c:pt>
                <c:pt idx="3956">
                  <c:v>20.113139779329018</c:v>
                </c:pt>
                <c:pt idx="3957">
                  <c:v>20.114387961749504</c:v>
                </c:pt>
                <c:pt idx="3958">
                  <c:v>20.114660873669372</c:v>
                </c:pt>
                <c:pt idx="3959">
                  <c:v>20.114996658120099</c:v>
                </c:pt>
                <c:pt idx="3960">
                  <c:v>20.121084356731842</c:v>
                </c:pt>
                <c:pt idx="3961">
                  <c:v>20.122807361637424</c:v>
                </c:pt>
                <c:pt idx="3962">
                  <c:v>20.127119757862975</c:v>
                </c:pt>
                <c:pt idx="3963">
                  <c:v>20.128569457365785</c:v>
                </c:pt>
                <c:pt idx="3964">
                  <c:v>20.132496448430306</c:v>
                </c:pt>
                <c:pt idx="3965">
                  <c:v>20.136294686502385</c:v>
                </c:pt>
                <c:pt idx="3966">
                  <c:v>20.146133627375164</c:v>
                </c:pt>
                <c:pt idx="3967">
                  <c:v>20.149427186370978</c:v>
                </c:pt>
                <c:pt idx="3968">
                  <c:v>20.15575215726787</c:v>
                </c:pt>
                <c:pt idx="3969">
                  <c:v>20.159856137153689</c:v>
                </c:pt>
                <c:pt idx="3970">
                  <c:v>20.164939502640294</c:v>
                </c:pt>
                <c:pt idx="3971">
                  <c:v>20.166374371318469</c:v>
                </c:pt>
                <c:pt idx="3972">
                  <c:v>20.167756541339457</c:v>
                </c:pt>
                <c:pt idx="3973">
                  <c:v>20.169033321599539</c:v>
                </c:pt>
                <c:pt idx="3974">
                  <c:v>20.176403293735707</c:v>
                </c:pt>
                <c:pt idx="3975">
                  <c:v>20.183284278328976</c:v>
                </c:pt>
                <c:pt idx="3976">
                  <c:v>20.18400947166727</c:v>
                </c:pt>
                <c:pt idx="3977">
                  <c:v>20.200341869194723</c:v>
                </c:pt>
                <c:pt idx="3978">
                  <c:v>20.213987578090229</c:v>
                </c:pt>
                <c:pt idx="3979">
                  <c:v>20.214112022954154</c:v>
                </c:pt>
                <c:pt idx="3980">
                  <c:v>20.214997157384666</c:v>
                </c:pt>
                <c:pt idx="3981">
                  <c:v>20.219226684738253</c:v>
                </c:pt>
                <c:pt idx="3982">
                  <c:v>20.219941262182157</c:v>
                </c:pt>
                <c:pt idx="3983">
                  <c:v>20.221222374435516</c:v>
                </c:pt>
                <c:pt idx="3984">
                  <c:v>20.233651803267406</c:v>
                </c:pt>
                <c:pt idx="3985">
                  <c:v>20.236749913320551</c:v>
                </c:pt>
                <c:pt idx="3986">
                  <c:v>20.237007581660261</c:v>
                </c:pt>
                <c:pt idx="3987">
                  <c:v>20.237274007268038</c:v>
                </c:pt>
                <c:pt idx="3988">
                  <c:v>20.239642483544685</c:v>
                </c:pt>
                <c:pt idx="3989">
                  <c:v>20.241023177269465</c:v>
                </c:pt>
                <c:pt idx="3990">
                  <c:v>20.242819258971295</c:v>
                </c:pt>
                <c:pt idx="3991">
                  <c:v>20.248158057804392</c:v>
                </c:pt>
                <c:pt idx="3992">
                  <c:v>20.248681215711095</c:v>
                </c:pt>
                <c:pt idx="3993">
                  <c:v>20.249212427855181</c:v>
                </c:pt>
                <c:pt idx="3994">
                  <c:v>20.249767372797741</c:v>
                </c:pt>
                <c:pt idx="3995">
                  <c:v>20.250351269306616</c:v>
                </c:pt>
                <c:pt idx="3996">
                  <c:v>20.251061670088912</c:v>
                </c:pt>
                <c:pt idx="3997">
                  <c:v>20.252712645160571</c:v>
                </c:pt>
                <c:pt idx="3998">
                  <c:v>20.261242027459879</c:v>
                </c:pt>
                <c:pt idx="3999">
                  <c:v>20.261538006780121</c:v>
                </c:pt>
                <c:pt idx="4000">
                  <c:v>20.261808975579836</c:v>
                </c:pt>
                <c:pt idx="4001">
                  <c:v>20.274340633316882</c:v>
                </c:pt>
                <c:pt idx="4002">
                  <c:v>20.283360126725928</c:v>
                </c:pt>
                <c:pt idx="4003">
                  <c:v>20.289288801568166</c:v>
                </c:pt>
                <c:pt idx="4004">
                  <c:v>20.289815478626593</c:v>
                </c:pt>
                <c:pt idx="4005">
                  <c:v>20.292375940856953</c:v>
                </c:pt>
                <c:pt idx="4006">
                  <c:v>20.293383583887433</c:v>
                </c:pt>
                <c:pt idx="4007">
                  <c:v>20.300119277602562</c:v>
                </c:pt>
                <c:pt idx="4008">
                  <c:v>20.302848099988491</c:v>
                </c:pt>
                <c:pt idx="4009">
                  <c:v>20.313036680821913</c:v>
                </c:pt>
                <c:pt idx="4010">
                  <c:v>20.315397329170992</c:v>
                </c:pt>
                <c:pt idx="4011">
                  <c:v>20.321029704788469</c:v>
                </c:pt>
                <c:pt idx="4012">
                  <c:v>20.327521800203542</c:v>
                </c:pt>
                <c:pt idx="4013">
                  <c:v>20.33210577300239</c:v>
                </c:pt>
                <c:pt idx="4014">
                  <c:v>20.350493158152116</c:v>
                </c:pt>
                <c:pt idx="4015">
                  <c:v>20.353128115275894</c:v>
                </c:pt>
                <c:pt idx="4016">
                  <c:v>20.353167487923919</c:v>
                </c:pt>
                <c:pt idx="4017">
                  <c:v>20.353477489050391</c:v>
                </c:pt>
                <c:pt idx="4018">
                  <c:v>20.354070398582756</c:v>
                </c:pt>
                <c:pt idx="4019">
                  <c:v>20.358270965634595</c:v>
                </c:pt>
                <c:pt idx="4020">
                  <c:v>20.358403500285871</c:v>
                </c:pt>
                <c:pt idx="4021">
                  <c:v>20.361214396457989</c:v>
                </c:pt>
                <c:pt idx="4022">
                  <c:v>20.366868222507119</c:v>
                </c:pt>
                <c:pt idx="4023">
                  <c:v>20.367225095135126</c:v>
                </c:pt>
                <c:pt idx="4024">
                  <c:v>20.367307669944587</c:v>
                </c:pt>
                <c:pt idx="4025">
                  <c:v>20.367978978355627</c:v>
                </c:pt>
                <c:pt idx="4026">
                  <c:v>20.370755299226623</c:v>
                </c:pt>
                <c:pt idx="4027">
                  <c:v>20.378001244361961</c:v>
                </c:pt>
                <c:pt idx="4028">
                  <c:v>20.381001476797103</c:v>
                </c:pt>
                <c:pt idx="4029">
                  <c:v>20.384213518059482</c:v>
                </c:pt>
                <c:pt idx="4030">
                  <c:v>20.396909337987186</c:v>
                </c:pt>
                <c:pt idx="4031">
                  <c:v>20.398437412878934</c:v>
                </c:pt>
                <c:pt idx="4032">
                  <c:v>20.400791902749887</c:v>
                </c:pt>
                <c:pt idx="4033">
                  <c:v>20.401071003745873</c:v>
                </c:pt>
                <c:pt idx="4034">
                  <c:v>20.403239418564979</c:v>
                </c:pt>
                <c:pt idx="4035">
                  <c:v>20.404577755876865</c:v>
                </c:pt>
                <c:pt idx="4036">
                  <c:v>20.405947054944331</c:v>
                </c:pt>
                <c:pt idx="4037">
                  <c:v>20.408050912503825</c:v>
                </c:pt>
                <c:pt idx="4038">
                  <c:v>20.408883872693806</c:v>
                </c:pt>
                <c:pt idx="4039">
                  <c:v>20.413142897800839</c:v>
                </c:pt>
                <c:pt idx="4040">
                  <c:v>20.413938477635696</c:v>
                </c:pt>
                <c:pt idx="4041">
                  <c:v>20.418887155624276</c:v>
                </c:pt>
                <c:pt idx="4042">
                  <c:v>20.418913584772337</c:v>
                </c:pt>
                <c:pt idx="4043">
                  <c:v>20.432102772663281</c:v>
                </c:pt>
                <c:pt idx="4044">
                  <c:v>20.441980584480888</c:v>
                </c:pt>
                <c:pt idx="4045">
                  <c:v>20.448147030838857</c:v>
                </c:pt>
                <c:pt idx="4046">
                  <c:v>20.448482289365021</c:v>
                </c:pt>
                <c:pt idx="4047">
                  <c:v>20.454140494218208</c:v>
                </c:pt>
                <c:pt idx="4048">
                  <c:v>20.458842713554414</c:v>
                </c:pt>
                <c:pt idx="4049">
                  <c:v>20.459855356518371</c:v>
                </c:pt>
                <c:pt idx="4050">
                  <c:v>20.465045772544681</c:v>
                </c:pt>
                <c:pt idx="4051">
                  <c:v>20.469499943008127</c:v>
                </c:pt>
                <c:pt idx="4052">
                  <c:v>20.477455061886118</c:v>
                </c:pt>
                <c:pt idx="4053">
                  <c:v>20.485920347349314</c:v>
                </c:pt>
                <c:pt idx="4054">
                  <c:v>20.491647861917304</c:v>
                </c:pt>
                <c:pt idx="4055">
                  <c:v>20.496241060378672</c:v>
                </c:pt>
                <c:pt idx="4056">
                  <c:v>20.514375685448989</c:v>
                </c:pt>
                <c:pt idx="4057">
                  <c:v>20.516532445179049</c:v>
                </c:pt>
                <c:pt idx="4058">
                  <c:v>20.520756862574302</c:v>
                </c:pt>
                <c:pt idx="4059">
                  <c:v>20.52560145708954</c:v>
                </c:pt>
                <c:pt idx="4060">
                  <c:v>20.526926938777752</c:v>
                </c:pt>
                <c:pt idx="4061">
                  <c:v>20.528745152017365</c:v>
                </c:pt>
                <c:pt idx="4062">
                  <c:v>20.538884451716655</c:v>
                </c:pt>
                <c:pt idx="4063">
                  <c:v>20.542012818807407</c:v>
                </c:pt>
                <c:pt idx="4064">
                  <c:v>20.548181897153217</c:v>
                </c:pt>
                <c:pt idx="4065">
                  <c:v>20.549931358161004</c:v>
                </c:pt>
                <c:pt idx="4066">
                  <c:v>20.54995544831915</c:v>
                </c:pt>
                <c:pt idx="4067">
                  <c:v>20.555427158311502</c:v>
                </c:pt>
                <c:pt idx="4068">
                  <c:v>20.560774835688989</c:v>
                </c:pt>
                <c:pt idx="4069">
                  <c:v>20.562876106620681</c:v>
                </c:pt>
                <c:pt idx="4070">
                  <c:v>20.56305529490038</c:v>
                </c:pt>
                <c:pt idx="4071">
                  <c:v>20.564583375107947</c:v>
                </c:pt>
                <c:pt idx="4072">
                  <c:v>20.565125743554177</c:v>
                </c:pt>
                <c:pt idx="4073">
                  <c:v>20.567297802261631</c:v>
                </c:pt>
                <c:pt idx="4074">
                  <c:v>20.57081494479613</c:v>
                </c:pt>
                <c:pt idx="4075">
                  <c:v>20.57863916708234</c:v>
                </c:pt>
                <c:pt idx="4076">
                  <c:v>20.581911370612389</c:v>
                </c:pt>
                <c:pt idx="4077">
                  <c:v>20.582771504594923</c:v>
                </c:pt>
                <c:pt idx="4078">
                  <c:v>20.584165447931085</c:v>
                </c:pt>
                <c:pt idx="4079">
                  <c:v>20.584369637356158</c:v>
                </c:pt>
                <c:pt idx="4080">
                  <c:v>20.585981687829246</c:v>
                </c:pt>
                <c:pt idx="4081">
                  <c:v>20.58799439645297</c:v>
                </c:pt>
                <c:pt idx="4082">
                  <c:v>20.590560540709863</c:v>
                </c:pt>
                <c:pt idx="4083">
                  <c:v>20.602911611200923</c:v>
                </c:pt>
                <c:pt idx="4084">
                  <c:v>20.607634848373596</c:v>
                </c:pt>
                <c:pt idx="4085">
                  <c:v>20.60843854828509</c:v>
                </c:pt>
                <c:pt idx="4086">
                  <c:v>20.619299190368338</c:v>
                </c:pt>
                <c:pt idx="4087">
                  <c:v>20.62111949109169</c:v>
                </c:pt>
                <c:pt idx="4088">
                  <c:v>20.62145906159466</c:v>
                </c:pt>
                <c:pt idx="4089">
                  <c:v>20.623035088181016</c:v>
                </c:pt>
                <c:pt idx="4090">
                  <c:v>20.638361896009208</c:v>
                </c:pt>
                <c:pt idx="4091">
                  <c:v>20.643126972854265</c:v>
                </c:pt>
                <c:pt idx="4092">
                  <c:v>20.645212060886365</c:v>
                </c:pt>
                <c:pt idx="4093">
                  <c:v>20.646083787445029</c:v>
                </c:pt>
                <c:pt idx="4094">
                  <c:v>20.64792055226598</c:v>
                </c:pt>
                <c:pt idx="4095">
                  <c:v>20.664271526367266</c:v>
                </c:pt>
                <c:pt idx="4096">
                  <c:v>20.664841690803762</c:v>
                </c:pt>
                <c:pt idx="4097">
                  <c:v>20.66743780674323</c:v>
                </c:pt>
                <c:pt idx="4098">
                  <c:v>20.669665038203469</c:v>
                </c:pt>
                <c:pt idx="4099">
                  <c:v>20.669841409319186</c:v>
                </c:pt>
                <c:pt idx="4100">
                  <c:v>20.67002608311055</c:v>
                </c:pt>
                <c:pt idx="4101">
                  <c:v>20.671296553324684</c:v>
                </c:pt>
                <c:pt idx="4102">
                  <c:v>20.68389406194704</c:v>
                </c:pt>
                <c:pt idx="4103">
                  <c:v>20.706559077394811</c:v>
                </c:pt>
                <c:pt idx="4104">
                  <c:v>20.706668462848089</c:v>
                </c:pt>
                <c:pt idx="4105">
                  <c:v>20.708929226758215</c:v>
                </c:pt>
                <c:pt idx="4106">
                  <c:v>20.709833774771177</c:v>
                </c:pt>
                <c:pt idx="4107">
                  <c:v>20.726517990154917</c:v>
                </c:pt>
                <c:pt idx="4108">
                  <c:v>20.727776942103159</c:v>
                </c:pt>
                <c:pt idx="4109">
                  <c:v>20.728258243785213</c:v>
                </c:pt>
                <c:pt idx="4110">
                  <c:v>20.737208014319386</c:v>
                </c:pt>
                <c:pt idx="4111">
                  <c:v>20.73750105630603</c:v>
                </c:pt>
                <c:pt idx="4112">
                  <c:v>20.738003904680738</c:v>
                </c:pt>
                <c:pt idx="4113">
                  <c:v>20.742077743417912</c:v>
                </c:pt>
                <c:pt idx="4114">
                  <c:v>20.743814506846185</c:v>
                </c:pt>
                <c:pt idx="4115">
                  <c:v>20.747476112800726</c:v>
                </c:pt>
                <c:pt idx="4116">
                  <c:v>20.751368534692826</c:v>
                </c:pt>
                <c:pt idx="4117">
                  <c:v>20.759311168246064</c:v>
                </c:pt>
                <c:pt idx="4118">
                  <c:v>20.7600394351471</c:v>
                </c:pt>
                <c:pt idx="4119">
                  <c:v>20.76215071121176</c:v>
                </c:pt>
                <c:pt idx="4120">
                  <c:v>20.768758366172897</c:v>
                </c:pt>
                <c:pt idx="4121">
                  <c:v>20.771445321672534</c:v>
                </c:pt>
                <c:pt idx="4122">
                  <c:v>20.772039047516152</c:v>
                </c:pt>
                <c:pt idx="4123">
                  <c:v>20.781160987601446</c:v>
                </c:pt>
                <c:pt idx="4124">
                  <c:v>20.784491580916281</c:v>
                </c:pt>
                <c:pt idx="4125">
                  <c:v>20.789655194385979</c:v>
                </c:pt>
                <c:pt idx="4126">
                  <c:v>20.796274264574166</c:v>
                </c:pt>
                <c:pt idx="4127">
                  <c:v>20.797831764796175</c:v>
                </c:pt>
                <c:pt idx="4128">
                  <c:v>20.802080137128264</c:v>
                </c:pt>
                <c:pt idx="4129">
                  <c:v>20.802325583440361</c:v>
                </c:pt>
                <c:pt idx="4130">
                  <c:v>20.803570236146136</c:v>
                </c:pt>
                <c:pt idx="4131">
                  <c:v>20.811337477023578</c:v>
                </c:pt>
                <c:pt idx="4132">
                  <c:v>20.812064282382263</c:v>
                </c:pt>
                <c:pt idx="4133">
                  <c:v>20.813338328245312</c:v>
                </c:pt>
                <c:pt idx="4134">
                  <c:v>20.815884850894967</c:v>
                </c:pt>
                <c:pt idx="4135">
                  <c:v>20.819920015265691</c:v>
                </c:pt>
                <c:pt idx="4136">
                  <c:v>20.824092696842214</c:v>
                </c:pt>
                <c:pt idx="4137">
                  <c:v>20.825719216031885</c:v>
                </c:pt>
                <c:pt idx="4138">
                  <c:v>20.82935842417287</c:v>
                </c:pt>
                <c:pt idx="4139">
                  <c:v>20.830175745278584</c:v>
                </c:pt>
                <c:pt idx="4140">
                  <c:v>20.836621685484324</c:v>
                </c:pt>
                <c:pt idx="4141">
                  <c:v>20.837997432347947</c:v>
                </c:pt>
                <c:pt idx="4142">
                  <c:v>20.838626464552156</c:v>
                </c:pt>
                <c:pt idx="4143">
                  <c:v>20.844161281538561</c:v>
                </c:pt>
                <c:pt idx="4144">
                  <c:v>20.845639665126569</c:v>
                </c:pt>
                <c:pt idx="4145">
                  <c:v>20.846036908568465</c:v>
                </c:pt>
                <c:pt idx="4146">
                  <c:v>20.851496584685126</c:v>
                </c:pt>
                <c:pt idx="4147">
                  <c:v>20.86064216782006</c:v>
                </c:pt>
                <c:pt idx="4148">
                  <c:v>20.863244385703652</c:v>
                </c:pt>
                <c:pt idx="4149">
                  <c:v>20.863631775797948</c:v>
                </c:pt>
                <c:pt idx="4150">
                  <c:v>20.872341466928383</c:v>
                </c:pt>
                <c:pt idx="4151">
                  <c:v>20.876123895134683</c:v>
                </c:pt>
                <c:pt idx="4152">
                  <c:v>20.877259897426242</c:v>
                </c:pt>
                <c:pt idx="4153">
                  <c:v>20.8821233288479</c:v>
                </c:pt>
                <c:pt idx="4154">
                  <c:v>20.885488045369868</c:v>
                </c:pt>
                <c:pt idx="4155">
                  <c:v>20.890542876451505</c:v>
                </c:pt>
                <c:pt idx="4156">
                  <c:v>20.892512765889254</c:v>
                </c:pt>
                <c:pt idx="4157">
                  <c:v>20.900788181827657</c:v>
                </c:pt>
                <c:pt idx="4158">
                  <c:v>20.908416365440381</c:v>
                </c:pt>
                <c:pt idx="4159">
                  <c:v>20.910927286497703</c:v>
                </c:pt>
                <c:pt idx="4160">
                  <c:v>20.911490853982791</c:v>
                </c:pt>
                <c:pt idx="4161">
                  <c:v>20.912003545112729</c:v>
                </c:pt>
                <c:pt idx="4162">
                  <c:v>20.914876682979365</c:v>
                </c:pt>
                <c:pt idx="4163">
                  <c:v>20.919206610536957</c:v>
                </c:pt>
                <c:pt idx="4164">
                  <c:v>20.9261239816284</c:v>
                </c:pt>
                <c:pt idx="4165">
                  <c:v>20.936777271345374</c:v>
                </c:pt>
                <c:pt idx="4166">
                  <c:v>20.937062998020458</c:v>
                </c:pt>
                <c:pt idx="4167">
                  <c:v>20.941291427399712</c:v>
                </c:pt>
                <c:pt idx="4168">
                  <c:v>20.949381479732978</c:v>
                </c:pt>
                <c:pt idx="4169">
                  <c:v>20.954205490581341</c:v>
                </c:pt>
                <c:pt idx="4170">
                  <c:v>20.954418931587792</c:v>
                </c:pt>
                <c:pt idx="4171">
                  <c:v>20.954779810804126</c:v>
                </c:pt>
                <c:pt idx="4172">
                  <c:v>20.961043176626902</c:v>
                </c:pt>
                <c:pt idx="4173">
                  <c:v>20.96695298590064</c:v>
                </c:pt>
                <c:pt idx="4174">
                  <c:v>20.967520349599614</c:v>
                </c:pt>
                <c:pt idx="4175">
                  <c:v>20.970558680052363</c:v>
                </c:pt>
                <c:pt idx="4176">
                  <c:v>20.970821827563448</c:v>
                </c:pt>
                <c:pt idx="4177">
                  <c:v>20.972202282881661</c:v>
                </c:pt>
                <c:pt idx="4178">
                  <c:v>20.977228549202898</c:v>
                </c:pt>
                <c:pt idx="4179">
                  <c:v>20.983047631241124</c:v>
                </c:pt>
                <c:pt idx="4180">
                  <c:v>20.984527128439439</c:v>
                </c:pt>
                <c:pt idx="4181">
                  <c:v>20.986046311871796</c:v>
                </c:pt>
                <c:pt idx="4182">
                  <c:v>20.987804507603592</c:v>
                </c:pt>
                <c:pt idx="4183">
                  <c:v>20.991040863601796</c:v>
                </c:pt>
                <c:pt idx="4184">
                  <c:v>20.996973554103953</c:v>
                </c:pt>
                <c:pt idx="4185">
                  <c:v>21.001066441535006</c:v>
                </c:pt>
                <c:pt idx="4186">
                  <c:v>21.009094313832847</c:v>
                </c:pt>
                <c:pt idx="4187">
                  <c:v>21.013397540420332</c:v>
                </c:pt>
                <c:pt idx="4188">
                  <c:v>21.013525101058836</c:v>
                </c:pt>
                <c:pt idx="4189">
                  <c:v>21.017945712757953</c:v>
                </c:pt>
                <c:pt idx="4190">
                  <c:v>21.020004845161186</c:v>
                </c:pt>
                <c:pt idx="4191">
                  <c:v>21.02435168139511</c:v>
                </c:pt>
                <c:pt idx="4192">
                  <c:v>21.035551072454098</c:v>
                </c:pt>
                <c:pt idx="4193">
                  <c:v>21.042258105724848</c:v>
                </c:pt>
                <c:pt idx="4194">
                  <c:v>21.043562930008335</c:v>
                </c:pt>
                <c:pt idx="4195">
                  <c:v>21.045970831102409</c:v>
                </c:pt>
                <c:pt idx="4196">
                  <c:v>21.046500736416842</c:v>
                </c:pt>
                <c:pt idx="4197">
                  <c:v>21.052964582361881</c:v>
                </c:pt>
                <c:pt idx="4198">
                  <c:v>21.053678746337809</c:v>
                </c:pt>
                <c:pt idx="4199">
                  <c:v>21.053715439831368</c:v>
                </c:pt>
                <c:pt idx="4200">
                  <c:v>21.057405266119257</c:v>
                </c:pt>
                <c:pt idx="4201">
                  <c:v>21.059140971083124</c:v>
                </c:pt>
                <c:pt idx="4202">
                  <c:v>21.063089270416505</c:v>
                </c:pt>
                <c:pt idx="4203">
                  <c:v>21.080176332649021</c:v>
                </c:pt>
                <c:pt idx="4204">
                  <c:v>21.080206906094276</c:v>
                </c:pt>
                <c:pt idx="4205">
                  <c:v>21.0843121929924</c:v>
                </c:pt>
                <c:pt idx="4206">
                  <c:v>21.084861250412452</c:v>
                </c:pt>
                <c:pt idx="4207">
                  <c:v>21.086241650244617</c:v>
                </c:pt>
                <c:pt idx="4208">
                  <c:v>21.08980066365643</c:v>
                </c:pt>
                <c:pt idx="4209">
                  <c:v>21.093102635475077</c:v>
                </c:pt>
                <c:pt idx="4210">
                  <c:v>21.099325397957159</c:v>
                </c:pt>
                <c:pt idx="4211">
                  <c:v>21.102401587577916</c:v>
                </c:pt>
                <c:pt idx="4212">
                  <c:v>21.105712706929143</c:v>
                </c:pt>
                <c:pt idx="4213">
                  <c:v>21.109619056979113</c:v>
                </c:pt>
                <c:pt idx="4214">
                  <c:v>21.11040888428434</c:v>
                </c:pt>
                <c:pt idx="4215">
                  <c:v>21.113276504428061</c:v>
                </c:pt>
                <c:pt idx="4216">
                  <c:v>21.115786402701307</c:v>
                </c:pt>
                <c:pt idx="4217">
                  <c:v>21.116515713608123</c:v>
                </c:pt>
                <c:pt idx="4218">
                  <c:v>21.118029933317732</c:v>
                </c:pt>
                <c:pt idx="4219">
                  <c:v>21.122938837462669</c:v>
                </c:pt>
                <c:pt idx="4220">
                  <c:v>21.123067836094037</c:v>
                </c:pt>
                <c:pt idx="4221">
                  <c:v>21.125028273499453</c:v>
                </c:pt>
                <c:pt idx="4222">
                  <c:v>21.127778720256547</c:v>
                </c:pt>
                <c:pt idx="4223">
                  <c:v>21.13022494915047</c:v>
                </c:pt>
                <c:pt idx="4224">
                  <c:v>21.136669813465296</c:v>
                </c:pt>
                <c:pt idx="4225">
                  <c:v>21.137692847616186</c:v>
                </c:pt>
                <c:pt idx="4226">
                  <c:v>21.138522483135464</c:v>
                </c:pt>
                <c:pt idx="4227">
                  <c:v>21.142833599942037</c:v>
                </c:pt>
                <c:pt idx="4228">
                  <c:v>21.148243527810713</c:v>
                </c:pt>
                <c:pt idx="4229">
                  <c:v>21.149933802470763</c:v>
                </c:pt>
                <c:pt idx="4230">
                  <c:v>21.155610294930682</c:v>
                </c:pt>
                <c:pt idx="4231">
                  <c:v>21.155900933633511</c:v>
                </c:pt>
                <c:pt idx="4232">
                  <c:v>21.156064917464327</c:v>
                </c:pt>
                <c:pt idx="4233">
                  <c:v>21.158242737773595</c:v>
                </c:pt>
                <c:pt idx="4234">
                  <c:v>21.160043709900943</c:v>
                </c:pt>
                <c:pt idx="4235">
                  <c:v>21.162963753553541</c:v>
                </c:pt>
                <c:pt idx="4236">
                  <c:v>21.164393990579864</c:v>
                </c:pt>
                <c:pt idx="4237">
                  <c:v>21.169873545503613</c:v>
                </c:pt>
                <c:pt idx="4238">
                  <c:v>21.171598786703591</c:v>
                </c:pt>
                <c:pt idx="4239">
                  <c:v>21.176651326525281</c:v>
                </c:pt>
                <c:pt idx="4240">
                  <c:v>21.184474331121713</c:v>
                </c:pt>
                <c:pt idx="4241">
                  <c:v>21.18822129065893</c:v>
                </c:pt>
                <c:pt idx="4242">
                  <c:v>21.202156901952034</c:v>
                </c:pt>
                <c:pt idx="4243">
                  <c:v>21.203244882033363</c:v>
                </c:pt>
                <c:pt idx="4244">
                  <c:v>21.219386495782594</c:v>
                </c:pt>
                <c:pt idx="4245">
                  <c:v>21.222722353277973</c:v>
                </c:pt>
                <c:pt idx="4246">
                  <c:v>21.225885853155312</c:v>
                </c:pt>
                <c:pt idx="4247">
                  <c:v>21.234955291993806</c:v>
                </c:pt>
                <c:pt idx="4248">
                  <c:v>21.2379388046852</c:v>
                </c:pt>
                <c:pt idx="4249">
                  <c:v>21.238192993987305</c:v>
                </c:pt>
                <c:pt idx="4250">
                  <c:v>21.23925504037647</c:v>
                </c:pt>
                <c:pt idx="4251">
                  <c:v>21.24940625592005</c:v>
                </c:pt>
                <c:pt idx="4252">
                  <c:v>21.264119707508108</c:v>
                </c:pt>
                <c:pt idx="4253">
                  <c:v>21.265754961536576</c:v>
                </c:pt>
                <c:pt idx="4254">
                  <c:v>21.269300482174195</c:v>
                </c:pt>
                <c:pt idx="4255">
                  <c:v>21.270200460359053</c:v>
                </c:pt>
                <c:pt idx="4256">
                  <c:v>21.280314979604082</c:v>
                </c:pt>
                <c:pt idx="4257">
                  <c:v>21.280379363793369</c:v>
                </c:pt>
                <c:pt idx="4258">
                  <c:v>21.281592475356227</c:v>
                </c:pt>
                <c:pt idx="4259">
                  <c:v>21.284009414906244</c:v>
                </c:pt>
                <c:pt idx="4260">
                  <c:v>21.284625296630562</c:v>
                </c:pt>
                <c:pt idx="4261">
                  <c:v>21.285008092184199</c:v>
                </c:pt>
                <c:pt idx="4262">
                  <c:v>21.28741213860831</c:v>
                </c:pt>
                <c:pt idx="4263">
                  <c:v>21.290318773797704</c:v>
                </c:pt>
                <c:pt idx="4264">
                  <c:v>21.291798551753374</c:v>
                </c:pt>
                <c:pt idx="4265">
                  <c:v>21.298074566248694</c:v>
                </c:pt>
                <c:pt idx="4266">
                  <c:v>21.301330145724297</c:v>
                </c:pt>
                <c:pt idx="4267">
                  <c:v>21.305499115295529</c:v>
                </c:pt>
                <c:pt idx="4268">
                  <c:v>21.313494729209818</c:v>
                </c:pt>
                <c:pt idx="4269">
                  <c:v>21.314764992380155</c:v>
                </c:pt>
                <c:pt idx="4270">
                  <c:v>21.315208849883369</c:v>
                </c:pt>
                <c:pt idx="4271">
                  <c:v>21.316720263094268</c:v>
                </c:pt>
                <c:pt idx="4272">
                  <c:v>21.3169815241381</c:v>
                </c:pt>
                <c:pt idx="4273">
                  <c:v>21.319640864219238</c:v>
                </c:pt>
                <c:pt idx="4274">
                  <c:v>21.32550299522098</c:v>
                </c:pt>
                <c:pt idx="4275">
                  <c:v>21.325710238545089</c:v>
                </c:pt>
                <c:pt idx="4276">
                  <c:v>21.33303986465241</c:v>
                </c:pt>
                <c:pt idx="4277">
                  <c:v>21.33583940742858</c:v>
                </c:pt>
                <c:pt idx="4278">
                  <c:v>21.340438708564911</c:v>
                </c:pt>
                <c:pt idx="4279">
                  <c:v>21.34407286210925</c:v>
                </c:pt>
                <c:pt idx="4280">
                  <c:v>21.344569854585778</c:v>
                </c:pt>
                <c:pt idx="4281">
                  <c:v>21.349485964182922</c:v>
                </c:pt>
                <c:pt idx="4282">
                  <c:v>21.349487487345762</c:v>
                </c:pt>
                <c:pt idx="4283">
                  <c:v>21.351427571000862</c:v>
                </c:pt>
                <c:pt idx="4284">
                  <c:v>21.356824339086742</c:v>
                </c:pt>
                <c:pt idx="4285">
                  <c:v>21.360356747239081</c:v>
                </c:pt>
                <c:pt idx="4286">
                  <c:v>21.364039713121773</c:v>
                </c:pt>
                <c:pt idx="4287">
                  <c:v>21.385748413117483</c:v>
                </c:pt>
                <c:pt idx="4288">
                  <c:v>21.397490834050735</c:v>
                </c:pt>
                <c:pt idx="4289">
                  <c:v>21.398358982074093</c:v>
                </c:pt>
                <c:pt idx="4290">
                  <c:v>21.399635324984409</c:v>
                </c:pt>
                <c:pt idx="4291">
                  <c:v>21.400560740630727</c:v>
                </c:pt>
                <c:pt idx="4292">
                  <c:v>21.407177804279094</c:v>
                </c:pt>
                <c:pt idx="4293">
                  <c:v>21.414749360950839</c:v>
                </c:pt>
                <c:pt idx="4294">
                  <c:v>21.42272157385564</c:v>
                </c:pt>
                <c:pt idx="4295">
                  <c:v>21.424841655238289</c:v>
                </c:pt>
                <c:pt idx="4296">
                  <c:v>21.427701318969149</c:v>
                </c:pt>
                <c:pt idx="4297">
                  <c:v>21.428384604002197</c:v>
                </c:pt>
                <c:pt idx="4298">
                  <c:v>21.438013347644887</c:v>
                </c:pt>
                <c:pt idx="4299">
                  <c:v>21.438651614035052</c:v>
                </c:pt>
                <c:pt idx="4300">
                  <c:v>21.444234848002317</c:v>
                </c:pt>
                <c:pt idx="4301">
                  <c:v>21.450937354745474</c:v>
                </c:pt>
                <c:pt idx="4302">
                  <c:v>21.453197545358009</c:v>
                </c:pt>
                <c:pt idx="4303">
                  <c:v>21.454488328561784</c:v>
                </c:pt>
                <c:pt idx="4304">
                  <c:v>21.454582296393077</c:v>
                </c:pt>
                <c:pt idx="4305">
                  <c:v>21.456431702680675</c:v>
                </c:pt>
                <c:pt idx="4306">
                  <c:v>21.458379003769259</c:v>
                </c:pt>
                <c:pt idx="4307">
                  <c:v>21.459992355690986</c:v>
                </c:pt>
                <c:pt idx="4308">
                  <c:v>21.460591466898912</c:v>
                </c:pt>
                <c:pt idx="4309">
                  <c:v>21.46998709331638</c:v>
                </c:pt>
                <c:pt idx="4310">
                  <c:v>21.472655209490494</c:v>
                </c:pt>
                <c:pt idx="4311">
                  <c:v>21.479725127150701</c:v>
                </c:pt>
                <c:pt idx="4312">
                  <c:v>21.480553785730898</c:v>
                </c:pt>
                <c:pt idx="4313">
                  <c:v>21.481681038225762</c:v>
                </c:pt>
                <c:pt idx="4314">
                  <c:v>21.487647423623265</c:v>
                </c:pt>
                <c:pt idx="4315">
                  <c:v>21.492845200925899</c:v>
                </c:pt>
                <c:pt idx="4316">
                  <c:v>21.496268370036628</c:v>
                </c:pt>
                <c:pt idx="4317">
                  <c:v>21.503402432058877</c:v>
                </c:pt>
                <c:pt idx="4318">
                  <c:v>21.50407419529699</c:v>
                </c:pt>
                <c:pt idx="4319">
                  <c:v>21.506460447775474</c:v>
                </c:pt>
                <c:pt idx="4320">
                  <c:v>21.511957384933481</c:v>
                </c:pt>
                <c:pt idx="4321">
                  <c:v>21.514698114697858</c:v>
                </c:pt>
                <c:pt idx="4322">
                  <c:v>21.523512114134867</c:v>
                </c:pt>
                <c:pt idx="4323">
                  <c:v>21.524789006047779</c:v>
                </c:pt>
                <c:pt idx="4324">
                  <c:v>21.529856214621066</c:v>
                </c:pt>
                <c:pt idx="4325">
                  <c:v>21.53686453860028</c:v>
                </c:pt>
                <c:pt idx="4326">
                  <c:v>21.541248845916517</c:v>
                </c:pt>
                <c:pt idx="4327">
                  <c:v>21.554629728234286</c:v>
                </c:pt>
                <c:pt idx="4328">
                  <c:v>21.557258726445095</c:v>
                </c:pt>
                <c:pt idx="4329">
                  <c:v>21.55960053803091</c:v>
                </c:pt>
                <c:pt idx="4330">
                  <c:v>21.5607861972668</c:v>
                </c:pt>
                <c:pt idx="4331">
                  <c:v>21.561626442122083</c:v>
                </c:pt>
                <c:pt idx="4332">
                  <c:v>21.562909605769679</c:v>
                </c:pt>
                <c:pt idx="4333">
                  <c:v>21.564691541201519</c:v>
                </c:pt>
                <c:pt idx="4334">
                  <c:v>21.56739835536218</c:v>
                </c:pt>
                <c:pt idx="4335">
                  <c:v>21.57329277562577</c:v>
                </c:pt>
                <c:pt idx="4336">
                  <c:v>21.573734666133955</c:v>
                </c:pt>
                <c:pt idx="4337">
                  <c:v>21.574134551691692</c:v>
                </c:pt>
                <c:pt idx="4338">
                  <c:v>21.574162816924137</c:v>
                </c:pt>
                <c:pt idx="4339">
                  <c:v>21.58999472661008</c:v>
                </c:pt>
                <c:pt idx="4340">
                  <c:v>21.591017562322559</c:v>
                </c:pt>
                <c:pt idx="4341">
                  <c:v>21.593695805823955</c:v>
                </c:pt>
                <c:pt idx="4342">
                  <c:v>21.597550371882026</c:v>
                </c:pt>
                <c:pt idx="4343">
                  <c:v>21.603252206197055</c:v>
                </c:pt>
                <c:pt idx="4344">
                  <c:v>21.605513278934271</c:v>
                </c:pt>
                <c:pt idx="4345">
                  <c:v>21.610585605823516</c:v>
                </c:pt>
                <c:pt idx="4346">
                  <c:v>21.610994918304424</c:v>
                </c:pt>
                <c:pt idx="4347">
                  <c:v>21.617350747011614</c:v>
                </c:pt>
                <c:pt idx="4348">
                  <c:v>21.62126306350623</c:v>
                </c:pt>
                <c:pt idx="4349">
                  <c:v>21.622046982797414</c:v>
                </c:pt>
                <c:pt idx="4350">
                  <c:v>21.624141872299095</c:v>
                </c:pt>
                <c:pt idx="4351">
                  <c:v>21.62758084269165</c:v>
                </c:pt>
                <c:pt idx="4352">
                  <c:v>21.628809111471281</c:v>
                </c:pt>
                <c:pt idx="4353">
                  <c:v>21.631050593582419</c:v>
                </c:pt>
                <c:pt idx="4354">
                  <c:v>21.63301820795737</c:v>
                </c:pt>
                <c:pt idx="4355">
                  <c:v>21.638226236764659</c:v>
                </c:pt>
                <c:pt idx="4356">
                  <c:v>21.644085684004892</c:v>
                </c:pt>
                <c:pt idx="4357">
                  <c:v>21.64423157352218</c:v>
                </c:pt>
                <c:pt idx="4358">
                  <c:v>21.648764518676835</c:v>
                </c:pt>
                <c:pt idx="4359">
                  <c:v>21.652100587747512</c:v>
                </c:pt>
                <c:pt idx="4360">
                  <c:v>21.66143653150678</c:v>
                </c:pt>
                <c:pt idx="4361">
                  <c:v>21.662879679454736</c:v>
                </c:pt>
                <c:pt idx="4362">
                  <c:v>21.663552819987938</c:v>
                </c:pt>
                <c:pt idx="4363">
                  <c:v>21.667338836821052</c:v>
                </c:pt>
                <c:pt idx="4364">
                  <c:v>21.677369562795491</c:v>
                </c:pt>
                <c:pt idx="4365">
                  <c:v>21.677717944349951</c:v>
                </c:pt>
                <c:pt idx="4366">
                  <c:v>21.690261339866336</c:v>
                </c:pt>
                <c:pt idx="4367">
                  <c:v>21.692364815524911</c:v>
                </c:pt>
                <c:pt idx="4368">
                  <c:v>21.708431739171871</c:v>
                </c:pt>
                <c:pt idx="4369">
                  <c:v>21.731071932617105</c:v>
                </c:pt>
                <c:pt idx="4370">
                  <c:v>21.735023995384534</c:v>
                </c:pt>
                <c:pt idx="4371">
                  <c:v>21.739540328664457</c:v>
                </c:pt>
                <c:pt idx="4372">
                  <c:v>21.73969109620441</c:v>
                </c:pt>
                <c:pt idx="4373">
                  <c:v>21.74256693221578</c:v>
                </c:pt>
                <c:pt idx="4374">
                  <c:v>21.745642453585507</c:v>
                </c:pt>
                <c:pt idx="4375">
                  <c:v>21.745828715005739</c:v>
                </c:pt>
                <c:pt idx="4376">
                  <c:v>21.753433032517968</c:v>
                </c:pt>
                <c:pt idx="4377">
                  <c:v>21.756593803691423</c:v>
                </c:pt>
                <c:pt idx="4378">
                  <c:v>21.758718625034597</c:v>
                </c:pt>
                <c:pt idx="4379">
                  <c:v>21.760945765698999</c:v>
                </c:pt>
                <c:pt idx="4380">
                  <c:v>21.763561506864686</c:v>
                </c:pt>
                <c:pt idx="4381">
                  <c:v>21.763806451179171</c:v>
                </c:pt>
                <c:pt idx="4382">
                  <c:v>21.767060216861474</c:v>
                </c:pt>
                <c:pt idx="4383">
                  <c:v>21.767602304891092</c:v>
                </c:pt>
                <c:pt idx="4384">
                  <c:v>21.768158697791456</c:v>
                </c:pt>
                <c:pt idx="4385">
                  <c:v>21.769555803251396</c:v>
                </c:pt>
                <c:pt idx="4386">
                  <c:v>21.780205517328454</c:v>
                </c:pt>
                <c:pt idx="4387">
                  <c:v>21.785912220362942</c:v>
                </c:pt>
                <c:pt idx="4388">
                  <c:v>21.787769714997879</c:v>
                </c:pt>
                <c:pt idx="4389">
                  <c:v>21.797181243511364</c:v>
                </c:pt>
                <c:pt idx="4390">
                  <c:v>21.806509198198654</c:v>
                </c:pt>
                <c:pt idx="4391">
                  <c:v>21.819174811873005</c:v>
                </c:pt>
                <c:pt idx="4392">
                  <c:v>21.825295005863492</c:v>
                </c:pt>
                <c:pt idx="4393">
                  <c:v>21.830865795799056</c:v>
                </c:pt>
                <c:pt idx="4394">
                  <c:v>21.850933983580731</c:v>
                </c:pt>
                <c:pt idx="4395">
                  <c:v>21.8558500738338</c:v>
                </c:pt>
                <c:pt idx="4396">
                  <c:v>21.861799262105549</c:v>
                </c:pt>
                <c:pt idx="4397">
                  <c:v>21.862901350820778</c:v>
                </c:pt>
                <c:pt idx="4398">
                  <c:v>21.865151852235613</c:v>
                </c:pt>
                <c:pt idx="4399">
                  <c:v>21.865433974060934</c:v>
                </c:pt>
                <c:pt idx="4400">
                  <c:v>21.868321415744845</c:v>
                </c:pt>
                <c:pt idx="4401">
                  <c:v>21.868724947042281</c:v>
                </c:pt>
                <c:pt idx="4402">
                  <c:v>21.887696273186755</c:v>
                </c:pt>
                <c:pt idx="4403">
                  <c:v>21.911176783954552</c:v>
                </c:pt>
                <c:pt idx="4404">
                  <c:v>21.921383154294393</c:v>
                </c:pt>
                <c:pt idx="4405">
                  <c:v>21.923329416497605</c:v>
                </c:pt>
                <c:pt idx="4406">
                  <c:v>21.930592267778366</c:v>
                </c:pt>
                <c:pt idx="4407">
                  <c:v>21.934750090396097</c:v>
                </c:pt>
                <c:pt idx="4408">
                  <c:v>21.936548423576685</c:v>
                </c:pt>
                <c:pt idx="4409">
                  <c:v>21.940875786898211</c:v>
                </c:pt>
                <c:pt idx="4410">
                  <c:v>21.945481103146744</c:v>
                </c:pt>
                <c:pt idx="4411">
                  <c:v>21.949242691695147</c:v>
                </c:pt>
                <c:pt idx="4412">
                  <c:v>21.958666358053271</c:v>
                </c:pt>
                <c:pt idx="4413">
                  <c:v>21.963120773406672</c:v>
                </c:pt>
                <c:pt idx="4414">
                  <c:v>21.967542541283738</c:v>
                </c:pt>
                <c:pt idx="4415">
                  <c:v>21.970458032088104</c:v>
                </c:pt>
                <c:pt idx="4416">
                  <c:v>21.970938484024526</c:v>
                </c:pt>
                <c:pt idx="4417">
                  <c:v>21.971674546792578</c:v>
                </c:pt>
                <c:pt idx="4418">
                  <c:v>21.986412637234583</c:v>
                </c:pt>
                <c:pt idx="4419">
                  <c:v>21.989912637460321</c:v>
                </c:pt>
                <c:pt idx="4420">
                  <c:v>21.997737437019701</c:v>
                </c:pt>
                <c:pt idx="4421">
                  <c:v>21.999059560760564</c:v>
                </c:pt>
                <c:pt idx="4422">
                  <c:v>22.00202750095518</c:v>
                </c:pt>
                <c:pt idx="4423">
                  <c:v>22.012990798033822</c:v>
                </c:pt>
                <c:pt idx="4424">
                  <c:v>22.020809208847393</c:v>
                </c:pt>
                <c:pt idx="4425">
                  <c:v>22.025627189881742</c:v>
                </c:pt>
                <c:pt idx="4426">
                  <c:v>22.025714950703456</c:v>
                </c:pt>
                <c:pt idx="4427">
                  <c:v>22.026970494326051</c:v>
                </c:pt>
                <c:pt idx="4428">
                  <c:v>22.027574673815472</c:v>
                </c:pt>
                <c:pt idx="4429">
                  <c:v>22.032252917543602</c:v>
                </c:pt>
                <c:pt idx="4430">
                  <c:v>22.035512017261887</c:v>
                </c:pt>
                <c:pt idx="4431">
                  <c:v>22.045513693103015</c:v>
                </c:pt>
                <c:pt idx="4432">
                  <c:v>22.063724517875098</c:v>
                </c:pt>
                <c:pt idx="4433">
                  <c:v>22.065925591104694</c:v>
                </c:pt>
                <c:pt idx="4434">
                  <c:v>22.066007467053815</c:v>
                </c:pt>
                <c:pt idx="4435">
                  <c:v>22.071366740324599</c:v>
                </c:pt>
                <c:pt idx="4436">
                  <c:v>22.089485059973292</c:v>
                </c:pt>
                <c:pt idx="4437">
                  <c:v>22.091842212315932</c:v>
                </c:pt>
                <c:pt idx="4438">
                  <c:v>22.101628329638864</c:v>
                </c:pt>
                <c:pt idx="4439">
                  <c:v>22.108145234062889</c:v>
                </c:pt>
                <c:pt idx="4440">
                  <c:v>22.115022504498281</c:v>
                </c:pt>
                <c:pt idx="4441">
                  <c:v>22.116575424834299</c:v>
                </c:pt>
                <c:pt idx="4442">
                  <c:v>22.131533708920799</c:v>
                </c:pt>
                <c:pt idx="4443">
                  <c:v>22.132411791589405</c:v>
                </c:pt>
                <c:pt idx="4444">
                  <c:v>22.135591960994763</c:v>
                </c:pt>
                <c:pt idx="4445">
                  <c:v>22.136252264204948</c:v>
                </c:pt>
                <c:pt idx="4446">
                  <c:v>22.141940086766617</c:v>
                </c:pt>
                <c:pt idx="4447">
                  <c:v>22.148968581095971</c:v>
                </c:pt>
                <c:pt idx="4448">
                  <c:v>22.161868136879342</c:v>
                </c:pt>
                <c:pt idx="4449">
                  <c:v>22.173795557557906</c:v>
                </c:pt>
                <c:pt idx="4450">
                  <c:v>22.17782852956427</c:v>
                </c:pt>
                <c:pt idx="4451">
                  <c:v>22.183374716104122</c:v>
                </c:pt>
                <c:pt idx="4452">
                  <c:v>22.186376790212059</c:v>
                </c:pt>
                <c:pt idx="4453">
                  <c:v>22.19595937140301</c:v>
                </c:pt>
                <c:pt idx="4454">
                  <c:v>22.205002158066758</c:v>
                </c:pt>
                <c:pt idx="4455">
                  <c:v>22.205461015782873</c:v>
                </c:pt>
                <c:pt idx="4456">
                  <c:v>22.211804253485447</c:v>
                </c:pt>
                <c:pt idx="4457">
                  <c:v>22.220155437827664</c:v>
                </c:pt>
                <c:pt idx="4458">
                  <c:v>22.222364463596655</c:v>
                </c:pt>
                <c:pt idx="4459">
                  <c:v>22.230537180633004</c:v>
                </c:pt>
                <c:pt idx="4460">
                  <c:v>22.231153658320615</c:v>
                </c:pt>
                <c:pt idx="4461">
                  <c:v>22.235481001173365</c:v>
                </c:pt>
                <c:pt idx="4462">
                  <c:v>22.237278763358439</c:v>
                </c:pt>
                <c:pt idx="4463">
                  <c:v>22.238646343660555</c:v>
                </c:pt>
                <c:pt idx="4464">
                  <c:v>22.242723870319011</c:v>
                </c:pt>
                <c:pt idx="4465">
                  <c:v>22.24312749727828</c:v>
                </c:pt>
                <c:pt idx="4466">
                  <c:v>22.246535708692669</c:v>
                </c:pt>
                <c:pt idx="4467">
                  <c:v>22.252098325152698</c:v>
                </c:pt>
                <c:pt idx="4468">
                  <c:v>22.253134117117668</c:v>
                </c:pt>
                <c:pt idx="4469">
                  <c:v>22.260186921151163</c:v>
                </c:pt>
                <c:pt idx="4470">
                  <c:v>22.261973982209636</c:v>
                </c:pt>
                <c:pt idx="4471">
                  <c:v>22.275101006057454</c:v>
                </c:pt>
                <c:pt idx="4472">
                  <c:v>22.275252463267254</c:v>
                </c:pt>
                <c:pt idx="4473">
                  <c:v>22.275944373928183</c:v>
                </c:pt>
                <c:pt idx="4474">
                  <c:v>22.284990394484574</c:v>
                </c:pt>
                <c:pt idx="4475">
                  <c:v>22.311916864144681</c:v>
                </c:pt>
                <c:pt idx="4476">
                  <c:v>22.318943810309456</c:v>
                </c:pt>
                <c:pt idx="4477">
                  <c:v>22.319213529417574</c:v>
                </c:pt>
                <c:pt idx="4478">
                  <c:v>22.320845201590302</c:v>
                </c:pt>
                <c:pt idx="4479">
                  <c:v>22.325402594940577</c:v>
                </c:pt>
                <c:pt idx="4480">
                  <c:v>22.329688423119109</c:v>
                </c:pt>
                <c:pt idx="4481">
                  <c:v>22.33204490231482</c:v>
                </c:pt>
                <c:pt idx="4482">
                  <c:v>22.33711180759893</c:v>
                </c:pt>
                <c:pt idx="4483">
                  <c:v>22.356038142581596</c:v>
                </c:pt>
                <c:pt idx="4484">
                  <c:v>22.362366807915894</c:v>
                </c:pt>
                <c:pt idx="4485">
                  <c:v>22.365209003829406</c:v>
                </c:pt>
                <c:pt idx="4486">
                  <c:v>22.374318204859208</c:v>
                </c:pt>
                <c:pt idx="4487">
                  <c:v>22.381371553945861</c:v>
                </c:pt>
                <c:pt idx="4488">
                  <c:v>22.381431162965921</c:v>
                </c:pt>
                <c:pt idx="4489">
                  <c:v>22.381677176527067</c:v>
                </c:pt>
                <c:pt idx="4490">
                  <c:v>22.38559608176114</c:v>
                </c:pt>
                <c:pt idx="4491">
                  <c:v>22.401592195005321</c:v>
                </c:pt>
                <c:pt idx="4492">
                  <c:v>22.406875728547448</c:v>
                </c:pt>
                <c:pt idx="4493">
                  <c:v>22.406949423053074</c:v>
                </c:pt>
                <c:pt idx="4494">
                  <c:v>22.422036395953633</c:v>
                </c:pt>
                <c:pt idx="4495">
                  <c:v>22.425575158024262</c:v>
                </c:pt>
                <c:pt idx="4496">
                  <c:v>22.435988016520518</c:v>
                </c:pt>
                <c:pt idx="4497">
                  <c:v>22.444009300359788</c:v>
                </c:pt>
                <c:pt idx="4498">
                  <c:v>22.445900093528401</c:v>
                </c:pt>
                <c:pt idx="4499">
                  <c:v>22.446201574625178</c:v>
                </c:pt>
                <c:pt idx="4500">
                  <c:v>22.447863508442268</c:v>
                </c:pt>
                <c:pt idx="4501">
                  <c:v>22.448007322545223</c:v>
                </c:pt>
                <c:pt idx="4502">
                  <c:v>22.450703369797928</c:v>
                </c:pt>
                <c:pt idx="4503">
                  <c:v>22.45945815916556</c:v>
                </c:pt>
                <c:pt idx="4504">
                  <c:v>22.464199944830927</c:v>
                </c:pt>
                <c:pt idx="4505">
                  <c:v>22.464881554020732</c:v>
                </c:pt>
                <c:pt idx="4506">
                  <c:v>22.473861546743727</c:v>
                </c:pt>
                <c:pt idx="4507">
                  <c:v>22.477478495791349</c:v>
                </c:pt>
                <c:pt idx="4508">
                  <c:v>22.478138763956849</c:v>
                </c:pt>
                <c:pt idx="4509">
                  <c:v>22.491007302979355</c:v>
                </c:pt>
                <c:pt idx="4510">
                  <c:v>22.492766736991634</c:v>
                </c:pt>
                <c:pt idx="4511">
                  <c:v>22.493957118386312</c:v>
                </c:pt>
                <c:pt idx="4512">
                  <c:v>22.494046535394247</c:v>
                </c:pt>
                <c:pt idx="4513">
                  <c:v>22.495775100671192</c:v>
                </c:pt>
                <c:pt idx="4514">
                  <c:v>22.514257869241206</c:v>
                </c:pt>
                <c:pt idx="4515">
                  <c:v>22.519165892768839</c:v>
                </c:pt>
                <c:pt idx="4516">
                  <c:v>22.520092745222655</c:v>
                </c:pt>
                <c:pt idx="4517">
                  <c:v>22.520593866034517</c:v>
                </c:pt>
                <c:pt idx="4518">
                  <c:v>22.521416490787004</c:v>
                </c:pt>
                <c:pt idx="4519">
                  <c:v>22.524095891584984</c:v>
                </c:pt>
                <c:pt idx="4520">
                  <c:v>22.524607923548807</c:v>
                </c:pt>
                <c:pt idx="4521">
                  <c:v>22.524994118819315</c:v>
                </c:pt>
                <c:pt idx="4522">
                  <c:v>22.54002068406627</c:v>
                </c:pt>
                <c:pt idx="4523">
                  <c:v>22.542138129793745</c:v>
                </c:pt>
                <c:pt idx="4524">
                  <c:v>22.542274214215901</c:v>
                </c:pt>
                <c:pt idx="4525">
                  <c:v>22.54355488497627</c:v>
                </c:pt>
                <c:pt idx="4526">
                  <c:v>22.549933081414348</c:v>
                </c:pt>
                <c:pt idx="4527">
                  <c:v>22.552715552746111</c:v>
                </c:pt>
                <c:pt idx="4528">
                  <c:v>22.557443650210288</c:v>
                </c:pt>
                <c:pt idx="4529">
                  <c:v>22.566306945449988</c:v>
                </c:pt>
                <c:pt idx="4530">
                  <c:v>22.568599527038899</c:v>
                </c:pt>
                <c:pt idx="4531">
                  <c:v>22.569560368066416</c:v>
                </c:pt>
                <c:pt idx="4532">
                  <c:v>22.574513781385381</c:v>
                </c:pt>
                <c:pt idx="4533">
                  <c:v>22.583437528507943</c:v>
                </c:pt>
                <c:pt idx="4534">
                  <c:v>22.586933628455306</c:v>
                </c:pt>
                <c:pt idx="4535">
                  <c:v>22.598038307589356</c:v>
                </c:pt>
                <c:pt idx="4536">
                  <c:v>22.607032909618759</c:v>
                </c:pt>
                <c:pt idx="4537">
                  <c:v>22.610896452216416</c:v>
                </c:pt>
                <c:pt idx="4538">
                  <c:v>22.615759381476689</c:v>
                </c:pt>
                <c:pt idx="4539">
                  <c:v>22.621992692553508</c:v>
                </c:pt>
                <c:pt idx="4540">
                  <c:v>22.636790248342841</c:v>
                </c:pt>
                <c:pt idx="4541">
                  <c:v>22.64055809831148</c:v>
                </c:pt>
                <c:pt idx="4542">
                  <c:v>22.642014191536511</c:v>
                </c:pt>
                <c:pt idx="4543">
                  <c:v>22.647359217020551</c:v>
                </c:pt>
                <c:pt idx="4544">
                  <c:v>22.649089018845391</c:v>
                </c:pt>
                <c:pt idx="4545">
                  <c:v>22.656342904250646</c:v>
                </c:pt>
                <c:pt idx="4546">
                  <c:v>22.660975015135492</c:v>
                </c:pt>
                <c:pt idx="4547">
                  <c:v>22.661319625406264</c:v>
                </c:pt>
                <c:pt idx="4548">
                  <c:v>22.662342568472887</c:v>
                </c:pt>
                <c:pt idx="4549">
                  <c:v>22.66318045169924</c:v>
                </c:pt>
                <c:pt idx="4550">
                  <c:v>22.664815098189408</c:v>
                </c:pt>
                <c:pt idx="4551">
                  <c:v>22.674441368519503</c:v>
                </c:pt>
                <c:pt idx="4552">
                  <c:v>22.674990927855092</c:v>
                </c:pt>
                <c:pt idx="4553">
                  <c:v>22.675365545463269</c:v>
                </c:pt>
                <c:pt idx="4554">
                  <c:v>22.690670012144011</c:v>
                </c:pt>
                <c:pt idx="4555">
                  <c:v>22.707519060622275</c:v>
                </c:pt>
                <c:pt idx="4556">
                  <c:v>22.708466437545649</c:v>
                </c:pt>
                <c:pt idx="4557">
                  <c:v>22.711893339714273</c:v>
                </c:pt>
                <c:pt idx="4558">
                  <c:v>22.720665342840654</c:v>
                </c:pt>
                <c:pt idx="4559">
                  <c:v>22.728546343989276</c:v>
                </c:pt>
                <c:pt idx="4560">
                  <c:v>22.742238541944666</c:v>
                </c:pt>
                <c:pt idx="4561">
                  <c:v>22.74555128397326</c:v>
                </c:pt>
                <c:pt idx="4562">
                  <c:v>22.746027869016022</c:v>
                </c:pt>
                <c:pt idx="4563">
                  <c:v>22.752047060134764</c:v>
                </c:pt>
                <c:pt idx="4564">
                  <c:v>22.754569758869671</c:v>
                </c:pt>
                <c:pt idx="4565">
                  <c:v>22.755162488141522</c:v>
                </c:pt>
                <c:pt idx="4566">
                  <c:v>22.761942818573775</c:v>
                </c:pt>
                <c:pt idx="4567">
                  <c:v>22.763549349945194</c:v>
                </c:pt>
                <c:pt idx="4568">
                  <c:v>22.777440491595698</c:v>
                </c:pt>
                <c:pt idx="4569">
                  <c:v>22.781119792583311</c:v>
                </c:pt>
                <c:pt idx="4570">
                  <c:v>22.792734904991093</c:v>
                </c:pt>
                <c:pt idx="4571">
                  <c:v>22.800728674131221</c:v>
                </c:pt>
                <c:pt idx="4572">
                  <c:v>22.802345365035659</c:v>
                </c:pt>
                <c:pt idx="4573">
                  <c:v>22.802651188798489</c:v>
                </c:pt>
                <c:pt idx="4574">
                  <c:v>22.806030971967179</c:v>
                </c:pt>
                <c:pt idx="4575">
                  <c:v>22.807493270872023</c:v>
                </c:pt>
                <c:pt idx="4576">
                  <c:v>22.811659426040517</c:v>
                </c:pt>
                <c:pt idx="4577">
                  <c:v>22.817231198493729</c:v>
                </c:pt>
                <c:pt idx="4578">
                  <c:v>22.829436575645254</c:v>
                </c:pt>
                <c:pt idx="4579">
                  <c:v>22.830544452056564</c:v>
                </c:pt>
                <c:pt idx="4580">
                  <c:v>22.854105174498663</c:v>
                </c:pt>
                <c:pt idx="4581">
                  <c:v>22.871273594516161</c:v>
                </c:pt>
                <c:pt idx="4582">
                  <c:v>22.876103410167879</c:v>
                </c:pt>
                <c:pt idx="4583">
                  <c:v>22.880924671251478</c:v>
                </c:pt>
                <c:pt idx="4584">
                  <c:v>22.881587393661473</c:v>
                </c:pt>
                <c:pt idx="4585">
                  <c:v>22.884376087631637</c:v>
                </c:pt>
                <c:pt idx="4586">
                  <c:v>22.890856730110681</c:v>
                </c:pt>
                <c:pt idx="4587">
                  <c:v>22.911272569286478</c:v>
                </c:pt>
                <c:pt idx="4588">
                  <c:v>22.919759557409712</c:v>
                </c:pt>
                <c:pt idx="4589">
                  <c:v>22.923476487968614</c:v>
                </c:pt>
                <c:pt idx="4590">
                  <c:v>22.923580083446634</c:v>
                </c:pt>
                <c:pt idx="4591">
                  <c:v>22.932818503301547</c:v>
                </c:pt>
                <c:pt idx="4592">
                  <c:v>22.940486418639953</c:v>
                </c:pt>
                <c:pt idx="4593">
                  <c:v>22.94113502589456</c:v>
                </c:pt>
                <c:pt idx="4594">
                  <c:v>22.971076338910102</c:v>
                </c:pt>
                <c:pt idx="4595">
                  <c:v>22.978455912012976</c:v>
                </c:pt>
                <c:pt idx="4596">
                  <c:v>22.9788875352708</c:v>
                </c:pt>
                <c:pt idx="4597">
                  <c:v>22.981850893923777</c:v>
                </c:pt>
                <c:pt idx="4598">
                  <c:v>22.983083368801424</c:v>
                </c:pt>
                <c:pt idx="4599">
                  <c:v>22.985773632730947</c:v>
                </c:pt>
                <c:pt idx="4600">
                  <c:v>22.990027756772974</c:v>
                </c:pt>
                <c:pt idx="4601">
                  <c:v>22.990966448402411</c:v>
                </c:pt>
                <c:pt idx="4602">
                  <c:v>22.993558329997072</c:v>
                </c:pt>
                <c:pt idx="4603">
                  <c:v>22.996449178529588</c:v>
                </c:pt>
                <c:pt idx="4604">
                  <c:v>23.005479948747997</c:v>
                </c:pt>
                <c:pt idx="4605">
                  <c:v>23.008934609929241</c:v>
                </c:pt>
                <c:pt idx="4606">
                  <c:v>23.015548902984229</c:v>
                </c:pt>
                <c:pt idx="4607">
                  <c:v>23.029752868106733</c:v>
                </c:pt>
                <c:pt idx="4608">
                  <c:v>23.035851643930915</c:v>
                </c:pt>
                <c:pt idx="4609">
                  <c:v>23.036119798590562</c:v>
                </c:pt>
                <c:pt idx="4610">
                  <c:v>23.040455118836292</c:v>
                </c:pt>
                <c:pt idx="4611">
                  <c:v>23.050425186143173</c:v>
                </c:pt>
                <c:pt idx="4612">
                  <c:v>23.054899295642556</c:v>
                </c:pt>
                <c:pt idx="4613">
                  <c:v>23.059926647935036</c:v>
                </c:pt>
                <c:pt idx="4614">
                  <c:v>23.066702059072369</c:v>
                </c:pt>
                <c:pt idx="4615">
                  <c:v>23.067868386085109</c:v>
                </c:pt>
                <c:pt idx="4616">
                  <c:v>23.07216236449937</c:v>
                </c:pt>
                <c:pt idx="4617">
                  <c:v>23.076791184737218</c:v>
                </c:pt>
                <c:pt idx="4618">
                  <c:v>23.086577972775522</c:v>
                </c:pt>
                <c:pt idx="4619">
                  <c:v>23.093627981979903</c:v>
                </c:pt>
                <c:pt idx="4620">
                  <c:v>23.097793272375991</c:v>
                </c:pt>
                <c:pt idx="4621">
                  <c:v>23.105706411972182</c:v>
                </c:pt>
                <c:pt idx="4622">
                  <c:v>23.111096678156535</c:v>
                </c:pt>
                <c:pt idx="4623">
                  <c:v>23.113248356803094</c:v>
                </c:pt>
                <c:pt idx="4624">
                  <c:v>23.122702993461353</c:v>
                </c:pt>
                <c:pt idx="4625">
                  <c:v>23.126244639430951</c:v>
                </c:pt>
                <c:pt idx="4626">
                  <c:v>23.129773417397931</c:v>
                </c:pt>
                <c:pt idx="4627">
                  <c:v>23.137467452087826</c:v>
                </c:pt>
                <c:pt idx="4628">
                  <c:v>23.138524763780783</c:v>
                </c:pt>
                <c:pt idx="4629">
                  <c:v>23.14028162314446</c:v>
                </c:pt>
                <c:pt idx="4630">
                  <c:v>23.143914332803075</c:v>
                </c:pt>
                <c:pt idx="4631">
                  <c:v>23.153493515797173</c:v>
                </c:pt>
                <c:pt idx="4632">
                  <c:v>23.187473239840408</c:v>
                </c:pt>
                <c:pt idx="4633">
                  <c:v>23.19229060263136</c:v>
                </c:pt>
                <c:pt idx="4634">
                  <c:v>23.205185075176257</c:v>
                </c:pt>
                <c:pt idx="4635">
                  <c:v>23.21166860058749</c:v>
                </c:pt>
                <c:pt idx="4636">
                  <c:v>23.230606371471865</c:v>
                </c:pt>
                <c:pt idx="4637">
                  <c:v>23.237980361070647</c:v>
                </c:pt>
                <c:pt idx="4638">
                  <c:v>23.249924813317428</c:v>
                </c:pt>
                <c:pt idx="4639">
                  <c:v>23.26452440426155</c:v>
                </c:pt>
                <c:pt idx="4640">
                  <c:v>23.264738870536242</c:v>
                </c:pt>
                <c:pt idx="4641">
                  <c:v>23.274286457865191</c:v>
                </c:pt>
                <c:pt idx="4642">
                  <c:v>23.279123415674682</c:v>
                </c:pt>
                <c:pt idx="4643">
                  <c:v>23.294499806360363</c:v>
                </c:pt>
                <c:pt idx="4644">
                  <c:v>23.305897560957586</c:v>
                </c:pt>
                <c:pt idx="4645">
                  <c:v>23.306088536810414</c:v>
                </c:pt>
                <c:pt idx="4646">
                  <c:v>23.317738400701188</c:v>
                </c:pt>
                <c:pt idx="4647">
                  <c:v>23.319275683955325</c:v>
                </c:pt>
                <c:pt idx="4648">
                  <c:v>23.327960979911865</c:v>
                </c:pt>
                <c:pt idx="4649">
                  <c:v>23.335885122763923</c:v>
                </c:pt>
                <c:pt idx="4650">
                  <c:v>23.353016682699412</c:v>
                </c:pt>
                <c:pt idx="4651">
                  <c:v>23.35617879226524</c:v>
                </c:pt>
                <c:pt idx="4652">
                  <c:v>23.358085787451841</c:v>
                </c:pt>
                <c:pt idx="4653">
                  <c:v>23.374567952947835</c:v>
                </c:pt>
                <c:pt idx="4654">
                  <c:v>23.404081521685669</c:v>
                </c:pt>
                <c:pt idx="4655">
                  <c:v>23.421203434788957</c:v>
                </c:pt>
                <c:pt idx="4656">
                  <c:v>23.42668281222678</c:v>
                </c:pt>
                <c:pt idx="4657">
                  <c:v>23.429946057367165</c:v>
                </c:pt>
                <c:pt idx="4658">
                  <c:v>23.435563479013588</c:v>
                </c:pt>
                <c:pt idx="4659">
                  <c:v>23.438665198025223</c:v>
                </c:pt>
                <c:pt idx="4660">
                  <c:v>23.449424121962341</c:v>
                </c:pt>
                <c:pt idx="4661">
                  <c:v>23.462982559414208</c:v>
                </c:pt>
                <c:pt idx="4662">
                  <c:v>23.464771185467548</c:v>
                </c:pt>
                <c:pt idx="4663">
                  <c:v>23.468801599661607</c:v>
                </c:pt>
                <c:pt idx="4664">
                  <c:v>23.479008809908173</c:v>
                </c:pt>
                <c:pt idx="4665">
                  <c:v>23.484616955190454</c:v>
                </c:pt>
                <c:pt idx="4666">
                  <c:v>23.486601634123144</c:v>
                </c:pt>
                <c:pt idx="4667">
                  <c:v>23.50067450629194</c:v>
                </c:pt>
                <c:pt idx="4668">
                  <c:v>23.51021635205408</c:v>
                </c:pt>
                <c:pt idx="4669">
                  <c:v>23.526705160217219</c:v>
                </c:pt>
                <c:pt idx="4670">
                  <c:v>23.526724357279534</c:v>
                </c:pt>
                <c:pt idx="4671">
                  <c:v>23.530388851775044</c:v>
                </c:pt>
                <c:pt idx="4672">
                  <c:v>23.532910832167321</c:v>
                </c:pt>
                <c:pt idx="4673">
                  <c:v>23.554744782503136</c:v>
                </c:pt>
                <c:pt idx="4674">
                  <c:v>23.585918692888754</c:v>
                </c:pt>
                <c:pt idx="4675">
                  <c:v>23.598212166941408</c:v>
                </c:pt>
                <c:pt idx="4676">
                  <c:v>23.599665911494355</c:v>
                </c:pt>
                <c:pt idx="4677">
                  <c:v>23.601596164255113</c:v>
                </c:pt>
                <c:pt idx="4678">
                  <c:v>23.610991907553611</c:v>
                </c:pt>
                <c:pt idx="4679">
                  <c:v>23.618599245071842</c:v>
                </c:pt>
                <c:pt idx="4680">
                  <c:v>23.637763372211626</c:v>
                </c:pt>
                <c:pt idx="4681">
                  <c:v>23.641229673938724</c:v>
                </c:pt>
                <c:pt idx="4682">
                  <c:v>23.661754157574133</c:v>
                </c:pt>
                <c:pt idx="4683">
                  <c:v>23.664441747033674</c:v>
                </c:pt>
                <c:pt idx="4684">
                  <c:v>23.666067047425688</c:v>
                </c:pt>
                <c:pt idx="4685">
                  <c:v>23.670227827636957</c:v>
                </c:pt>
                <c:pt idx="4686">
                  <c:v>23.676083120536639</c:v>
                </c:pt>
                <c:pt idx="4687">
                  <c:v>23.686133350291463</c:v>
                </c:pt>
                <c:pt idx="4688">
                  <c:v>23.699301734247825</c:v>
                </c:pt>
                <c:pt idx="4689">
                  <c:v>23.70577512859127</c:v>
                </c:pt>
                <c:pt idx="4690">
                  <c:v>23.709429655223367</c:v>
                </c:pt>
                <c:pt idx="4691">
                  <c:v>23.713421406528749</c:v>
                </c:pt>
                <c:pt idx="4692">
                  <c:v>23.717909167149926</c:v>
                </c:pt>
                <c:pt idx="4693">
                  <c:v>23.724789080948113</c:v>
                </c:pt>
                <c:pt idx="4694">
                  <c:v>23.726515845672075</c:v>
                </c:pt>
                <c:pt idx="4695">
                  <c:v>23.732599454130799</c:v>
                </c:pt>
                <c:pt idx="4696">
                  <c:v>23.732807401664473</c:v>
                </c:pt>
                <c:pt idx="4697">
                  <c:v>23.747942564233973</c:v>
                </c:pt>
                <c:pt idx="4698">
                  <c:v>23.754772232731916</c:v>
                </c:pt>
                <c:pt idx="4699">
                  <c:v>23.756572308014128</c:v>
                </c:pt>
                <c:pt idx="4700">
                  <c:v>23.760469851475378</c:v>
                </c:pt>
                <c:pt idx="4701">
                  <c:v>23.778048851866728</c:v>
                </c:pt>
                <c:pt idx="4702">
                  <c:v>23.779601557879548</c:v>
                </c:pt>
                <c:pt idx="4703">
                  <c:v>23.783201183238063</c:v>
                </c:pt>
                <c:pt idx="4704">
                  <c:v>23.785673885097658</c:v>
                </c:pt>
                <c:pt idx="4705">
                  <c:v>23.788275192384518</c:v>
                </c:pt>
                <c:pt idx="4706">
                  <c:v>23.795291195748732</c:v>
                </c:pt>
                <c:pt idx="4707">
                  <c:v>23.802842450024244</c:v>
                </c:pt>
                <c:pt idx="4708">
                  <c:v>23.820909530933022</c:v>
                </c:pt>
                <c:pt idx="4709">
                  <c:v>23.833890874299939</c:v>
                </c:pt>
                <c:pt idx="4710">
                  <c:v>23.84273336586315</c:v>
                </c:pt>
                <c:pt idx="4711">
                  <c:v>23.848894194265259</c:v>
                </c:pt>
                <c:pt idx="4712">
                  <c:v>23.850737062478611</c:v>
                </c:pt>
                <c:pt idx="4713">
                  <c:v>23.865432661734935</c:v>
                </c:pt>
                <c:pt idx="4714">
                  <c:v>23.87435909076374</c:v>
                </c:pt>
                <c:pt idx="4715">
                  <c:v>23.888787595785359</c:v>
                </c:pt>
                <c:pt idx="4716">
                  <c:v>23.891095561566985</c:v>
                </c:pt>
                <c:pt idx="4717">
                  <c:v>23.892490394349316</c:v>
                </c:pt>
                <c:pt idx="4718">
                  <c:v>23.917505835337238</c:v>
                </c:pt>
                <c:pt idx="4719">
                  <c:v>23.927539132411592</c:v>
                </c:pt>
                <c:pt idx="4720">
                  <c:v>23.936480995068301</c:v>
                </c:pt>
                <c:pt idx="4721">
                  <c:v>23.939456478899533</c:v>
                </c:pt>
                <c:pt idx="4722">
                  <c:v>23.954594468944663</c:v>
                </c:pt>
                <c:pt idx="4723">
                  <c:v>23.956816764585685</c:v>
                </c:pt>
                <c:pt idx="4724">
                  <c:v>23.9636559783591</c:v>
                </c:pt>
                <c:pt idx="4725">
                  <c:v>23.97785480701198</c:v>
                </c:pt>
                <c:pt idx="4726">
                  <c:v>23.981406332065028</c:v>
                </c:pt>
                <c:pt idx="4727">
                  <c:v>23.98546157633357</c:v>
                </c:pt>
                <c:pt idx="4728">
                  <c:v>23.995598293213042</c:v>
                </c:pt>
                <c:pt idx="4729">
                  <c:v>24.004733590448005</c:v>
                </c:pt>
                <c:pt idx="4730">
                  <c:v>24.018678125631233</c:v>
                </c:pt>
                <c:pt idx="4731">
                  <c:v>24.030546867306107</c:v>
                </c:pt>
                <c:pt idx="4732">
                  <c:v>24.034791649862711</c:v>
                </c:pt>
                <c:pt idx="4733">
                  <c:v>24.035971200451751</c:v>
                </c:pt>
                <c:pt idx="4734">
                  <c:v>24.042231548525713</c:v>
                </c:pt>
                <c:pt idx="4735">
                  <c:v>24.042527545116876</c:v>
                </c:pt>
                <c:pt idx="4736">
                  <c:v>24.044259532864611</c:v>
                </c:pt>
                <c:pt idx="4737">
                  <c:v>24.047815410398048</c:v>
                </c:pt>
                <c:pt idx="4738">
                  <c:v>24.053914459770752</c:v>
                </c:pt>
                <c:pt idx="4739">
                  <c:v>24.054967733386558</c:v>
                </c:pt>
                <c:pt idx="4740">
                  <c:v>24.062923530519271</c:v>
                </c:pt>
                <c:pt idx="4741">
                  <c:v>24.081645970511421</c:v>
                </c:pt>
                <c:pt idx="4742">
                  <c:v>24.096818427009914</c:v>
                </c:pt>
                <c:pt idx="4743">
                  <c:v>24.113979201333713</c:v>
                </c:pt>
                <c:pt idx="4744">
                  <c:v>24.125842454868117</c:v>
                </c:pt>
                <c:pt idx="4745">
                  <c:v>24.1373398853098</c:v>
                </c:pt>
                <c:pt idx="4746">
                  <c:v>24.14751075490268</c:v>
                </c:pt>
                <c:pt idx="4747">
                  <c:v>24.148791102242541</c:v>
                </c:pt>
                <c:pt idx="4748">
                  <c:v>24.170187869085439</c:v>
                </c:pt>
                <c:pt idx="4749">
                  <c:v>24.170640234566658</c:v>
                </c:pt>
                <c:pt idx="4750">
                  <c:v>24.180130285973611</c:v>
                </c:pt>
                <c:pt idx="4751">
                  <c:v>24.196738807895585</c:v>
                </c:pt>
                <c:pt idx="4752">
                  <c:v>24.205667323120377</c:v>
                </c:pt>
                <c:pt idx="4753">
                  <c:v>24.217090182168903</c:v>
                </c:pt>
                <c:pt idx="4754">
                  <c:v>24.218587250413613</c:v>
                </c:pt>
                <c:pt idx="4755">
                  <c:v>24.221510429685203</c:v>
                </c:pt>
                <c:pt idx="4756">
                  <c:v>24.255488729805347</c:v>
                </c:pt>
                <c:pt idx="4757">
                  <c:v>24.264764907644231</c:v>
                </c:pt>
                <c:pt idx="4758">
                  <c:v>24.269884810939182</c:v>
                </c:pt>
                <c:pt idx="4759">
                  <c:v>24.288270034456055</c:v>
                </c:pt>
                <c:pt idx="4760">
                  <c:v>24.288515505053837</c:v>
                </c:pt>
                <c:pt idx="4761">
                  <c:v>24.306018329048129</c:v>
                </c:pt>
                <c:pt idx="4762">
                  <c:v>24.323705141931814</c:v>
                </c:pt>
                <c:pt idx="4763">
                  <c:v>24.346865595820852</c:v>
                </c:pt>
                <c:pt idx="4764">
                  <c:v>24.365313350640811</c:v>
                </c:pt>
                <c:pt idx="4765">
                  <c:v>24.382243654228127</c:v>
                </c:pt>
                <c:pt idx="4766">
                  <c:v>24.413289115761785</c:v>
                </c:pt>
                <c:pt idx="4767">
                  <c:v>24.414264374877405</c:v>
                </c:pt>
                <c:pt idx="4768">
                  <c:v>24.427080167570537</c:v>
                </c:pt>
                <c:pt idx="4769">
                  <c:v>24.466258501548729</c:v>
                </c:pt>
                <c:pt idx="4770">
                  <c:v>24.467427981344137</c:v>
                </c:pt>
                <c:pt idx="4771">
                  <c:v>24.483130797388345</c:v>
                </c:pt>
                <c:pt idx="4772">
                  <c:v>24.496863448523669</c:v>
                </c:pt>
                <c:pt idx="4773">
                  <c:v>24.498836185837071</c:v>
                </c:pt>
                <c:pt idx="4774">
                  <c:v>24.521890935081331</c:v>
                </c:pt>
                <c:pt idx="4775">
                  <c:v>24.524598150794098</c:v>
                </c:pt>
                <c:pt idx="4776">
                  <c:v>24.527780336893983</c:v>
                </c:pt>
                <c:pt idx="4777">
                  <c:v>24.527997856650352</c:v>
                </c:pt>
                <c:pt idx="4778">
                  <c:v>24.554008505393739</c:v>
                </c:pt>
                <c:pt idx="4779">
                  <c:v>24.579204167651042</c:v>
                </c:pt>
                <c:pt idx="4780">
                  <c:v>24.588943673371272</c:v>
                </c:pt>
                <c:pt idx="4781">
                  <c:v>24.60534747835289</c:v>
                </c:pt>
                <c:pt idx="4782">
                  <c:v>24.633970350077302</c:v>
                </c:pt>
                <c:pt idx="4783">
                  <c:v>24.636776173085</c:v>
                </c:pt>
                <c:pt idx="4784">
                  <c:v>24.667131127723444</c:v>
                </c:pt>
                <c:pt idx="4785">
                  <c:v>24.668528011077328</c:v>
                </c:pt>
                <c:pt idx="4786">
                  <c:v>24.669379992217809</c:v>
                </c:pt>
                <c:pt idx="4787">
                  <c:v>24.674353240500228</c:v>
                </c:pt>
                <c:pt idx="4788">
                  <c:v>24.682701708627221</c:v>
                </c:pt>
                <c:pt idx="4789">
                  <c:v>24.707539423918345</c:v>
                </c:pt>
                <c:pt idx="4790">
                  <c:v>24.737098652596387</c:v>
                </c:pt>
                <c:pt idx="4791">
                  <c:v>24.739892477814884</c:v>
                </c:pt>
                <c:pt idx="4792">
                  <c:v>24.745872468447658</c:v>
                </c:pt>
                <c:pt idx="4793">
                  <c:v>24.777889423663883</c:v>
                </c:pt>
                <c:pt idx="4794">
                  <c:v>24.793502813820112</c:v>
                </c:pt>
                <c:pt idx="4795">
                  <c:v>24.794319987584423</c:v>
                </c:pt>
                <c:pt idx="4796">
                  <c:v>24.819209201833146</c:v>
                </c:pt>
                <c:pt idx="4797">
                  <c:v>24.822909619097508</c:v>
                </c:pt>
                <c:pt idx="4798">
                  <c:v>24.827202156529822</c:v>
                </c:pt>
                <c:pt idx="4799">
                  <c:v>24.833705601026438</c:v>
                </c:pt>
                <c:pt idx="4800">
                  <c:v>24.840657688665885</c:v>
                </c:pt>
                <c:pt idx="4801">
                  <c:v>24.845113054555149</c:v>
                </c:pt>
                <c:pt idx="4802">
                  <c:v>24.854744475946521</c:v>
                </c:pt>
                <c:pt idx="4803">
                  <c:v>24.859468671955362</c:v>
                </c:pt>
                <c:pt idx="4804">
                  <c:v>24.871505122849562</c:v>
                </c:pt>
                <c:pt idx="4805">
                  <c:v>24.877078576670701</c:v>
                </c:pt>
                <c:pt idx="4806">
                  <c:v>24.8877877090952</c:v>
                </c:pt>
                <c:pt idx="4807">
                  <c:v>24.9111620643564</c:v>
                </c:pt>
                <c:pt idx="4808">
                  <c:v>24.929040972377081</c:v>
                </c:pt>
                <c:pt idx="4809">
                  <c:v>24.932235080427226</c:v>
                </c:pt>
                <c:pt idx="4810">
                  <c:v>24.952600760765527</c:v>
                </c:pt>
                <c:pt idx="4811">
                  <c:v>24.95608565715948</c:v>
                </c:pt>
                <c:pt idx="4812">
                  <c:v>24.982054399034411</c:v>
                </c:pt>
                <c:pt idx="4813">
                  <c:v>24.993371496089985</c:v>
                </c:pt>
                <c:pt idx="4814">
                  <c:v>25.009087215990995</c:v>
                </c:pt>
                <c:pt idx="4815">
                  <c:v>25.026323380704643</c:v>
                </c:pt>
                <c:pt idx="4816">
                  <c:v>25.030989910177823</c:v>
                </c:pt>
                <c:pt idx="4817">
                  <c:v>25.03799345027338</c:v>
                </c:pt>
                <c:pt idx="4818">
                  <c:v>25.042600906455419</c:v>
                </c:pt>
                <c:pt idx="4819">
                  <c:v>25.043921779942512</c:v>
                </c:pt>
                <c:pt idx="4820">
                  <c:v>25.044867368957497</c:v>
                </c:pt>
                <c:pt idx="4821">
                  <c:v>25.074936934914241</c:v>
                </c:pt>
                <c:pt idx="4822">
                  <c:v>25.092575915894784</c:v>
                </c:pt>
                <c:pt idx="4823">
                  <c:v>25.136328278926847</c:v>
                </c:pt>
                <c:pt idx="4824">
                  <c:v>25.139134371127177</c:v>
                </c:pt>
                <c:pt idx="4825">
                  <c:v>25.139384459125584</c:v>
                </c:pt>
                <c:pt idx="4826">
                  <c:v>25.143028584524984</c:v>
                </c:pt>
                <c:pt idx="4827">
                  <c:v>25.176213041572723</c:v>
                </c:pt>
                <c:pt idx="4828">
                  <c:v>25.177275476371204</c:v>
                </c:pt>
                <c:pt idx="4829">
                  <c:v>25.197466424162371</c:v>
                </c:pt>
                <c:pt idx="4830">
                  <c:v>25.207213748796306</c:v>
                </c:pt>
                <c:pt idx="4831">
                  <c:v>25.210959899171343</c:v>
                </c:pt>
                <c:pt idx="4832">
                  <c:v>25.213434108341886</c:v>
                </c:pt>
                <c:pt idx="4833">
                  <c:v>25.232600677070046</c:v>
                </c:pt>
                <c:pt idx="4834">
                  <c:v>25.239878694629589</c:v>
                </c:pt>
                <c:pt idx="4835">
                  <c:v>25.279850441865864</c:v>
                </c:pt>
                <c:pt idx="4836">
                  <c:v>25.303460509610353</c:v>
                </c:pt>
                <c:pt idx="4837">
                  <c:v>25.303702227173375</c:v>
                </c:pt>
                <c:pt idx="4838">
                  <c:v>25.305965214529277</c:v>
                </c:pt>
                <c:pt idx="4839">
                  <c:v>25.316526506795682</c:v>
                </c:pt>
                <c:pt idx="4840">
                  <c:v>25.318671707979391</c:v>
                </c:pt>
                <c:pt idx="4841">
                  <c:v>25.323604533310132</c:v>
                </c:pt>
                <c:pt idx="4842">
                  <c:v>25.329173131319838</c:v>
                </c:pt>
                <c:pt idx="4843">
                  <c:v>25.346366995259089</c:v>
                </c:pt>
                <c:pt idx="4844">
                  <c:v>25.351613157486536</c:v>
                </c:pt>
                <c:pt idx="4845">
                  <c:v>25.357199971682704</c:v>
                </c:pt>
                <c:pt idx="4846">
                  <c:v>25.371479908504526</c:v>
                </c:pt>
                <c:pt idx="4847">
                  <c:v>25.403088801579251</c:v>
                </c:pt>
                <c:pt idx="4848">
                  <c:v>25.428481315400553</c:v>
                </c:pt>
                <c:pt idx="4849">
                  <c:v>25.450091723300837</c:v>
                </c:pt>
                <c:pt idx="4850">
                  <c:v>25.451471131208066</c:v>
                </c:pt>
                <c:pt idx="4851">
                  <c:v>25.459067254857459</c:v>
                </c:pt>
                <c:pt idx="4852">
                  <c:v>25.485535175512986</c:v>
                </c:pt>
                <c:pt idx="4853">
                  <c:v>25.494264186444596</c:v>
                </c:pt>
                <c:pt idx="4854">
                  <c:v>25.520117487256197</c:v>
                </c:pt>
                <c:pt idx="4855">
                  <c:v>25.541704710750626</c:v>
                </c:pt>
                <c:pt idx="4856">
                  <c:v>25.559186279492071</c:v>
                </c:pt>
                <c:pt idx="4857">
                  <c:v>25.571852747958523</c:v>
                </c:pt>
                <c:pt idx="4858">
                  <c:v>25.57193091035742</c:v>
                </c:pt>
                <c:pt idx="4859">
                  <c:v>25.597696990481552</c:v>
                </c:pt>
                <c:pt idx="4860">
                  <c:v>25.600212539069215</c:v>
                </c:pt>
                <c:pt idx="4861">
                  <c:v>25.608897970942841</c:v>
                </c:pt>
                <c:pt idx="4862">
                  <c:v>25.6155298896674</c:v>
                </c:pt>
                <c:pt idx="4863">
                  <c:v>25.638566513938187</c:v>
                </c:pt>
                <c:pt idx="4864">
                  <c:v>25.686082694084043</c:v>
                </c:pt>
                <c:pt idx="4865">
                  <c:v>25.736562422359562</c:v>
                </c:pt>
                <c:pt idx="4866">
                  <c:v>25.743626988140953</c:v>
                </c:pt>
                <c:pt idx="4867">
                  <c:v>25.75200424026362</c:v>
                </c:pt>
                <c:pt idx="4868">
                  <c:v>25.763523339617414</c:v>
                </c:pt>
                <c:pt idx="4869">
                  <c:v>25.770011451380679</c:v>
                </c:pt>
                <c:pt idx="4870">
                  <c:v>25.771771934575362</c:v>
                </c:pt>
                <c:pt idx="4871">
                  <c:v>25.780253369255124</c:v>
                </c:pt>
                <c:pt idx="4872">
                  <c:v>25.784811353533435</c:v>
                </c:pt>
                <c:pt idx="4873">
                  <c:v>25.790768256970718</c:v>
                </c:pt>
                <c:pt idx="4874">
                  <c:v>25.793991870733294</c:v>
                </c:pt>
                <c:pt idx="4875">
                  <c:v>25.876373689952004</c:v>
                </c:pt>
                <c:pt idx="4876">
                  <c:v>25.882673507086782</c:v>
                </c:pt>
                <c:pt idx="4877">
                  <c:v>25.886069938061539</c:v>
                </c:pt>
                <c:pt idx="4878">
                  <c:v>25.893997129413414</c:v>
                </c:pt>
                <c:pt idx="4879">
                  <c:v>25.908993051630592</c:v>
                </c:pt>
                <c:pt idx="4880">
                  <c:v>25.918909548832126</c:v>
                </c:pt>
                <c:pt idx="4881">
                  <c:v>25.941041940735559</c:v>
                </c:pt>
                <c:pt idx="4882">
                  <c:v>25.954251464336011</c:v>
                </c:pt>
                <c:pt idx="4883">
                  <c:v>25.972327388716568</c:v>
                </c:pt>
                <c:pt idx="4884">
                  <c:v>26.015077759952991</c:v>
                </c:pt>
                <c:pt idx="4885">
                  <c:v>26.023125432594391</c:v>
                </c:pt>
                <c:pt idx="4886">
                  <c:v>26.02908506660745</c:v>
                </c:pt>
                <c:pt idx="4887">
                  <c:v>26.031663037201724</c:v>
                </c:pt>
                <c:pt idx="4888">
                  <c:v>26.040442361571152</c:v>
                </c:pt>
                <c:pt idx="4889">
                  <c:v>26.052027130707273</c:v>
                </c:pt>
                <c:pt idx="4890">
                  <c:v>26.055227719744508</c:v>
                </c:pt>
                <c:pt idx="4891">
                  <c:v>26.078758749099123</c:v>
                </c:pt>
                <c:pt idx="4892">
                  <c:v>26.101053733714895</c:v>
                </c:pt>
                <c:pt idx="4893">
                  <c:v>26.121240466017404</c:v>
                </c:pt>
                <c:pt idx="4894">
                  <c:v>26.145931599288726</c:v>
                </c:pt>
                <c:pt idx="4895">
                  <c:v>26.183044979936874</c:v>
                </c:pt>
                <c:pt idx="4896">
                  <c:v>26.204890577083628</c:v>
                </c:pt>
                <c:pt idx="4897">
                  <c:v>26.213624733519829</c:v>
                </c:pt>
                <c:pt idx="4898">
                  <c:v>26.228520717764567</c:v>
                </c:pt>
                <c:pt idx="4899">
                  <c:v>26.262175429849812</c:v>
                </c:pt>
                <c:pt idx="4900">
                  <c:v>26.267941461702684</c:v>
                </c:pt>
                <c:pt idx="4901">
                  <c:v>26.279495270993174</c:v>
                </c:pt>
                <c:pt idx="4902">
                  <c:v>26.30289707029042</c:v>
                </c:pt>
                <c:pt idx="4903">
                  <c:v>26.30578340521021</c:v>
                </c:pt>
                <c:pt idx="4904">
                  <c:v>26.308839992818836</c:v>
                </c:pt>
                <c:pt idx="4905">
                  <c:v>26.33970180834395</c:v>
                </c:pt>
                <c:pt idx="4906">
                  <c:v>26.411612381672764</c:v>
                </c:pt>
                <c:pt idx="4907">
                  <c:v>26.412181592646419</c:v>
                </c:pt>
                <c:pt idx="4908">
                  <c:v>26.428927814255495</c:v>
                </c:pt>
                <c:pt idx="4909">
                  <c:v>26.439734285283478</c:v>
                </c:pt>
                <c:pt idx="4910">
                  <c:v>26.460669798552484</c:v>
                </c:pt>
                <c:pt idx="4911">
                  <c:v>26.499910942664677</c:v>
                </c:pt>
                <c:pt idx="4912">
                  <c:v>26.547518348032366</c:v>
                </c:pt>
                <c:pt idx="4913">
                  <c:v>26.551598047625568</c:v>
                </c:pt>
                <c:pt idx="4914">
                  <c:v>26.610107895188044</c:v>
                </c:pt>
                <c:pt idx="4915">
                  <c:v>26.689557558368808</c:v>
                </c:pt>
                <c:pt idx="4916">
                  <c:v>26.707995005532727</c:v>
                </c:pt>
                <c:pt idx="4917">
                  <c:v>26.729416978509363</c:v>
                </c:pt>
                <c:pt idx="4918">
                  <c:v>26.742612463800747</c:v>
                </c:pt>
                <c:pt idx="4919">
                  <c:v>26.752539441418556</c:v>
                </c:pt>
                <c:pt idx="4920">
                  <c:v>26.755853162864788</c:v>
                </c:pt>
                <c:pt idx="4921">
                  <c:v>26.785442480285752</c:v>
                </c:pt>
                <c:pt idx="4922">
                  <c:v>26.790756658973024</c:v>
                </c:pt>
                <c:pt idx="4923">
                  <c:v>26.808298554609017</c:v>
                </c:pt>
                <c:pt idx="4924">
                  <c:v>26.826350106155811</c:v>
                </c:pt>
                <c:pt idx="4925">
                  <c:v>26.844094866493318</c:v>
                </c:pt>
                <c:pt idx="4926">
                  <c:v>26.855765093379631</c:v>
                </c:pt>
                <c:pt idx="4927">
                  <c:v>26.878100029413908</c:v>
                </c:pt>
                <c:pt idx="4928">
                  <c:v>26.882274267844572</c:v>
                </c:pt>
                <c:pt idx="4929">
                  <c:v>26.912329035786506</c:v>
                </c:pt>
                <c:pt idx="4930">
                  <c:v>26.913218034261604</c:v>
                </c:pt>
                <c:pt idx="4931">
                  <c:v>26.944286845285365</c:v>
                </c:pt>
                <c:pt idx="4932">
                  <c:v>26.961698861173051</c:v>
                </c:pt>
                <c:pt idx="4933">
                  <c:v>26.992919683137252</c:v>
                </c:pt>
                <c:pt idx="4934">
                  <c:v>26.996135173482102</c:v>
                </c:pt>
                <c:pt idx="4935">
                  <c:v>27.042787423144748</c:v>
                </c:pt>
                <c:pt idx="4936">
                  <c:v>27.055692560080544</c:v>
                </c:pt>
                <c:pt idx="4937">
                  <c:v>27.130605574105441</c:v>
                </c:pt>
                <c:pt idx="4938">
                  <c:v>27.244898159409221</c:v>
                </c:pt>
                <c:pt idx="4939">
                  <c:v>27.263886181311626</c:v>
                </c:pt>
                <c:pt idx="4940">
                  <c:v>27.329885798085833</c:v>
                </c:pt>
                <c:pt idx="4941">
                  <c:v>27.34638902738681</c:v>
                </c:pt>
                <c:pt idx="4942">
                  <c:v>27.373954503898609</c:v>
                </c:pt>
                <c:pt idx="4943">
                  <c:v>27.38880838325116</c:v>
                </c:pt>
                <c:pt idx="4944">
                  <c:v>27.424673105696421</c:v>
                </c:pt>
                <c:pt idx="4945">
                  <c:v>27.47083434696912</c:v>
                </c:pt>
                <c:pt idx="4946">
                  <c:v>27.470933373961827</c:v>
                </c:pt>
                <c:pt idx="4947">
                  <c:v>27.491506100569367</c:v>
                </c:pt>
                <c:pt idx="4948">
                  <c:v>27.494384198268008</c:v>
                </c:pt>
                <c:pt idx="4949">
                  <c:v>27.520089018981693</c:v>
                </c:pt>
                <c:pt idx="4950">
                  <c:v>27.531992365733277</c:v>
                </c:pt>
                <c:pt idx="4951">
                  <c:v>27.583376613035611</c:v>
                </c:pt>
                <c:pt idx="4952">
                  <c:v>27.620354803050141</c:v>
                </c:pt>
                <c:pt idx="4953">
                  <c:v>27.659629653590631</c:v>
                </c:pt>
                <c:pt idx="4954">
                  <c:v>27.693494699253698</c:v>
                </c:pt>
                <c:pt idx="4955">
                  <c:v>27.723414898030281</c:v>
                </c:pt>
                <c:pt idx="4956">
                  <c:v>27.742544204118332</c:v>
                </c:pt>
                <c:pt idx="4957">
                  <c:v>27.779721646783347</c:v>
                </c:pt>
                <c:pt idx="4958">
                  <c:v>27.780980859284632</c:v>
                </c:pt>
                <c:pt idx="4959">
                  <c:v>27.799648689035632</c:v>
                </c:pt>
                <c:pt idx="4960">
                  <c:v>27.877904758646018</c:v>
                </c:pt>
                <c:pt idx="4961">
                  <c:v>27.913559100741892</c:v>
                </c:pt>
                <c:pt idx="4962">
                  <c:v>27.931480945760434</c:v>
                </c:pt>
                <c:pt idx="4963">
                  <c:v>27.938442293300906</c:v>
                </c:pt>
                <c:pt idx="4964">
                  <c:v>27.990630878600491</c:v>
                </c:pt>
                <c:pt idx="4965">
                  <c:v>28.041807119603284</c:v>
                </c:pt>
                <c:pt idx="4966">
                  <c:v>28.114017096259857</c:v>
                </c:pt>
                <c:pt idx="4967">
                  <c:v>28.11997245464531</c:v>
                </c:pt>
                <c:pt idx="4968">
                  <c:v>28.15303575018795</c:v>
                </c:pt>
                <c:pt idx="4969">
                  <c:v>28.167646115697142</c:v>
                </c:pt>
                <c:pt idx="4970">
                  <c:v>28.182636544575715</c:v>
                </c:pt>
                <c:pt idx="4971">
                  <c:v>28.319238608598702</c:v>
                </c:pt>
                <c:pt idx="4972">
                  <c:v>28.386768004342777</c:v>
                </c:pt>
                <c:pt idx="4973">
                  <c:v>28.434094340175086</c:v>
                </c:pt>
                <c:pt idx="4974">
                  <c:v>28.453560913047212</c:v>
                </c:pt>
                <c:pt idx="4975">
                  <c:v>28.65883229668826</c:v>
                </c:pt>
                <c:pt idx="4976">
                  <c:v>28.670156986195501</c:v>
                </c:pt>
                <c:pt idx="4977">
                  <c:v>28.689068943377102</c:v>
                </c:pt>
                <c:pt idx="4978">
                  <c:v>28.710027998313031</c:v>
                </c:pt>
                <c:pt idx="4979">
                  <c:v>28.743164336042014</c:v>
                </c:pt>
                <c:pt idx="4980">
                  <c:v>28.744009890423559</c:v>
                </c:pt>
                <c:pt idx="4981">
                  <c:v>28.932373634507499</c:v>
                </c:pt>
                <c:pt idx="4982">
                  <c:v>28.964683877382324</c:v>
                </c:pt>
                <c:pt idx="4983">
                  <c:v>28.982877199880118</c:v>
                </c:pt>
                <c:pt idx="4984">
                  <c:v>29.075603805817963</c:v>
                </c:pt>
                <c:pt idx="4985">
                  <c:v>29.19845477581126</c:v>
                </c:pt>
                <c:pt idx="4986">
                  <c:v>29.205485123443999</c:v>
                </c:pt>
                <c:pt idx="4987">
                  <c:v>29.360798545654152</c:v>
                </c:pt>
                <c:pt idx="4988">
                  <c:v>29.457323560378654</c:v>
                </c:pt>
                <c:pt idx="4989">
                  <c:v>29.535762256388292</c:v>
                </c:pt>
                <c:pt idx="4990">
                  <c:v>29.747108839641051</c:v>
                </c:pt>
                <c:pt idx="4991">
                  <c:v>29.827035158919045</c:v>
                </c:pt>
                <c:pt idx="4992">
                  <c:v>29.863428802204986</c:v>
                </c:pt>
                <c:pt idx="4993">
                  <c:v>29.874374260894232</c:v>
                </c:pt>
                <c:pt idx="4994">
                  <c:v>29.943642573557696</c:v>
                </c:pt>
                <c:pt idx="4995">
                  <c:v>30.076488728546231</c:v>
                </c:pt>
                <c:pt idx="4996">
                  <c:v>30.289775320927301</c:v>
                </c:pt>
                <c:pt idx="4997">
                  <c:v>31.129188674553802</c:v>
                </c:pt>
                <c:pt idx="4998">
                  <c:v>31.598365870984018</c:v>
                </c:pt>
                <c:pt idx="4999">
                  <c:v>34.598756775790555</c:v>
                </c:pt>
              </c:numCache>
            </c:numRef>
          </c:xVal>
          <c:yVal>
            <c:numRef>
              <c:f>Sheet1!$D$1:$D$5000</c:f>
              <c:numCache>
                <c:formatCode>General</c:formatCode>
                <c:ptCount val="5000"/>
                <c:pt idx="0">
                  <c:v>1.8676267111268451E-4</c:v>
                </c:pt>
                <c:pt idx="1">
                  <c:v>2.2937294788562553E-4</c:v>
                </c:pt>
                <c:pt idx="2">
                  <c:v>2.3544957836777814E-4</c:v>
                </c:pt>
                <c:pt idx="3">
                  <c:v>2.7487145887946838E-4</c:v>
                </c:pt>
                <c:pt idx="4">
                  <c:v>4.0602653048339363E-4</c:v>
                </c:pt>
                <c:pt idx="5">
                  <c:v>7.8633817956344954E-4</c:v>
                </c:pt>
                <c:pt idx="6">
                  <c:v>1.0474612039090782E-3</c:v>
                </c:pt>
                <c:pt idx="7">
                  <c:v>1.1539977600588044E-3</c:v>
                </c:pt>
                <c:pt idx="8">
                  <c:v>1.2321783988580991E-3</c:v>
                </c:pt>
                <c:pt idx="9">
                  <c:v>1.3516216787684532E-3</c:v>
                </c:pt>
                <c:pt idx="10">
                  <c:v>1.3616169135067158E-3</c:v>
                </c:pt>
                <c:pt idx="11">
                  <c:v>1.3910959614488667E-3</c:v>
                </c:pt>
                <c:pt idx="12">
                  <c:v>1.4101106536865873E-3</c:v>
                </c:pt>
                <c:pt idx="13">
                  <c:v>1.5785048007356469E-3</c:v>
                </c:pt>
                <c:pt idx="14">
                  <c:v>1.7362570729947337E-3</c:v>
                </c:pt>
                <c:pt idx="15">
                  <c:v>1.775984877084172E-3</c:v>
                </c:pt>
                <c:pt idx="16">
                  <c:v>1.7988224188643853E-3</c:v>
                </c:pt>
                <c:pt idx="17">
                  <c:v>2.0522227113848016E-3</c:v>
                </c:pt>
                <c:pt idx="18">
                  <c:v>2.119244687481708E-3</c:v>
                </c:pt>
                <c:pt idx="19">
                  <c:v>2.1709523352696158E-3</c:v>
                </c:pt>
                <c:pt idx="20">
                  <c:v>2.1748714894471977E-3</c:v>
                </c:pt>
                <c:pt idx="21">
                  <c:v>2.3065915554707989E-3</c:v>
                </c:pt>
                <c:pt idx="22">
                  <c:v>2.4418691633159755E-3</c:v>
                </c:pt>
                <c:pt idx="23">
                  <c:v>2.6001023190426169E-3</c:v>
                </c:pt>
                <c:pt idx="24">
                  <c:v>2.6072382330039967E-3</c:v>
                </c:pt>
                <c:pt idx="25">
                  <c:v>2.7954150188304501E-3</c:v>
                </c:pt>
                <c:pt idx="26">
                  <c:v>2.9285408201278605E-3</c:v>
                </c:pt>
                <c:pt idx="27">
                  <c:v>2.9580598150628899E-3</c:v>
                </c:pt>
                <c:pt idx="28">
                  <c:v>3.0043163932416085E-3</c:v>
                </c:pt>
                <c:pt idx="29">
                  <c:v>3.0168594281361162E-3</c:v>
                </c:pt>
                <c:pt idx="30">
                  <c:v>3.0641137837603451E-3</c:v>
                </c:pt>
                <c:pt idx="31">
                  <c:v>3.1461171427872242E-3</c:v>
                </c:pt>
                <c:pt idx="32">
                  <c:v>3.1634239323133648E-3</c:v>
                </c:pt>
                <c:pt idx="33">
                  <c:v>3.3645162822509745E-3</c:v>
                </c:pt>
                <c:pt idx="34">
                  <c:v>3.4374169180768524E-3</c:v>
                </c:pt>
                <c:pt idx="35">
                  <c:v>3.4725638559240674E-3</c:v>
                </c:pt>
                <c:pt idx="36">
                  <c:v>3.662626808821024E-3</c:v>
                </c:pt>
                <c:pt idx="37">
                  <c:v>3.7064342789988702E-3</c:v>
                </c:pt>
                <c:pt idx="38">
                  <c:v>3.7096768796646092E-3</c:v>
                </c:pt>
                <c:pt idx="39">
                  <c:v>3.7594631106415435E-3</c:v>
                </c:pt>
                <c:pt idx="40">
                  <c:v>3.8140491048114086E-3</c:v>
                </c:pt>
                <c:pt idx="41">
                  <c:v>3.9404649267261093E-3</c:v>
                </c:pt>
                <c:pt idx="42">
                  <c:v>3.9419154197930101E-3</c:v>
                </c:pt>
                <c:pt idx="43">
                  <c:v>4.0103248383124932E-3</c:v>
                </c:pt>
                <c:pt idx="44">
                  <c:v>4.0880571697203072E-3</c:v>
                </c:pt>
                <c:pt idx="45">
                  <c:v>4.3620095489692191E-3</c:v>
                </c:pt>
                <c:pt idx="46">
                  <c:v>4.5191625158342444E-3</c:v>
                </c:pt>
                <c:pt idx="47">
                  <c:v>4.5919493047259308E-3</c:v>
                </c:pt>
                <c:pt idx="48">
                  <c:v>4.6396839334058165E-3</c:v>
                </c:pt>
                <c:pt idx="49">
                  <c:v>4.8502589232933251E-3</c:v>
                </c:pt>
                <c:pt idx="50">
                  <c:v>4.8834738537990498E-3</c:v>
                </c:pt>
                <c:pt idx="51">
                  <c:v>5.0654724823136835E-3</c:v>
                </c:pt>
                <c:pt idx="52">
                  <c:v>5.1237573527855825E-3</c:v>
                </c:pt>
                <c:pt idx="53">
                  <c:v>5.1406442692576264E-3</c:v>
                </c:pt>
                <c:pt idx="54">
                  <c:v>5.2957882532851915E-3</c:v>
                </c:pt>
                <c:pt idx="55">
                  <c:v>5.4254402404333435E-3</c:v>
                </c:pt>
                <c:pt idx="56">
                  <c:v>5.4425703453475091E-3</c:v>
                </c:pt>
                <c:pt idx="57">
                  <c:v>5.5750711395945356E-3</c:v>
                </c:pt>
                <c:pt idx="58">
                  <c:v>5.5827349628481465E-3</c:v>
                </c:pt>
                <c:pt idx="59">
                  <c:v>5.7581683085021571E-3</c:v>
                </c:pt>
                <c:pt idx="60">
                  <c:v>5.7629041039562214E-3</c:v>
                </c:pt>
                <c:pt idx="61">
                  <c:v>5.814354303087672E-3</c:v>
                </c:pt>
                <c:pt idx="62">
                  <c:v>5.9582585801916813E-3</c:v>
                </c:pt>
                <c:pt idx="63">
                  <c:v>6.1353745429849069E-3</c:v>
                </c:pt>
                <c:pt idx="64">
                  <c:v>6.2073803114255539E-3</c:v>
                </c:pt>
                <c:pt idx="65">
                  <c:v>6.2215204728153315E-3</c:v>
                </c:pt>
                <c:pt idx="66">
                  <c:v>6.3954775377130894E-3</c:v>
                </c:pt>
                <c:pt idx="67">
                  <c:v>6.4321412896907685E-3</c:v>
                </c:pt>
                <c:pt idx="68">
                  <c:v>6.4994417362511563E-3</c:v>
                </c:pt>
                <c:pt idx="69">
                  <c:v>6.5181060526616433E-3</c:v>
                </c:pt>
                <c:pt idx="70">
                  <c:v>6.8494513552602547E-3</c:v>
                </c:pt>
                <c:pt idx="71">
                  <c:v>6.901096219012433E-3</c:v>
                </c:pt>
                <c:pt idx="72">
                  <c:v>7.2242494073671065E-3</c:v>
                </c:pt>
                <c:pt idx="73">
                  <c:v>7.267239637612723E-3</c:v>
                </c:pt>
                <c:pt idx="74">
                  <c:v>7.2971353507186544E-3</c:v>
                </c:pt>
                <c:pt idx="75">
                  <c:v>7.72734080969752E-3</c:v>
                </c:pt>
                <c:pt idx="76">
                  <c:v>7.8026377532398597E-3</c:v>
                </c:pt>
                <c:pt idx="77">
                  <c:v>7.8455121826324081E-3</c:v>
                </c:pt>
                <c:pt idx="78">
                  <c:v>7.9774916155555611E-3</c:v>
                </c:pt>
                <c:pt idx="79">
                  <c:v>8.0294982234938618E-3</c:v>
                </c:pt>
                <c:pt idx="80">
                  <c:v>8.146764769077372E-3</c:v>
                </c:pt>
                <c:pt idx="81">
                  <c:v>8.1625984338705663E-3</c:v>
                </c:pt>
                <c:pt idx="82">
                  <c:v>8.3763376475699224E-3</c:v>
                </c:pt>
                <c:pt idx="83">
                  <c:v>8.3971489972700045E-3</c:v>
                </c:pt>
                <c:pt idx="84">
                  <c:v>8.4578612754879143E-3</c:v>
                </c:pt>
                <c:pt idx="85">
                  <c:v>8.4698045127259286E-3</c:v>
                </c:pt>
                <c:pt idx="86">
                  <c:v>8.4748075024301869E-3</c:v>
                </c:pt>
                <c:pt idx="87">
                  <c:v>8.5391506316365232E-3</c:v>
                </c:pt>
                <c:pt idx="88">
                  <c:v>8.5663771880928937E-3</c:v>
                </c:pt>
                <c:pt idx="89">
                  <c:v>8.7148386352319113E-3</c:v>
                </c:pt>
                <c:pt idx="90">
                  <c:v>8.9278991834573027E-3</c:v>
                </c:pt>
                <c:pt idx="91">
                  <c:v>8.9689289341615894E-3</c:v>
                </c:pt>
                <c:pt idx="92">
                  <c:v>9.042008233407766E-3</c:v>
                </c:pt>
                <c:pt idx="93">
                  <c:v>9.8335378723588985E-3</c:v>
                </c:pt>
                <c:pt idx="94">
                  <c:v>9.9234882167359446E-3</c:v>
                </c:pt>
                <c:pt idx="95">
                  <c:v>9.9697167932516362E-3</c:v>
                </c:pt>
                <c:pt idx="96">
                  <c:v>1.0045822379260369E-2</c:v>
                </c:pt>
                <c:pt idx="97">
                  <c:v>1.0262552677782477E-2</c:v>
                </c:pt>
                <c:pt idx="98">
                  <c:v>1.0311590525450135E-2</c:v>
                </c:pt>
                <c:pt idx="99">
                  <c:v>1.0657352064955083E-2</c:v>
                </c:pt>
                <c:pt idx="100">
                  <c:v>1.0672455619048097E-2</c:v>
                </c:pt>
                <c:pt idx="101">
                  <c:v>1.0685488417067452E-2</c:v>
                </c:pt>
                <c:pt idx="102">
                  <c:v>1.0707736013003056E-2</c:v>
                </c:pt>
                <c:pt idx="103">
                  <c:v>1.0753821468712288E-2</c:v>
                </c:pt>
                <c:pt idx="104">
                  <c:v>1.082627842273721E-2</c:v>
                </c:pt>
                <c:pt idx="105">
                  <c:v>1.118993653501452E-2</c:v>
                </c:pt>
                <c:pt idx="106">
                  <c:v>1.125259493974815E-2</c:v>
                </c:pt>
                <c:pt idx="107">
                  <c:v>1.1332510203409233E-2</c:v>
                </c:pt>
                <c:pt idx="108">
                  <c:v>1.1376243826715562E-2</c:v>
                </c:pt>
                <c:pt idx="109">
                  <c:v>1.1417461474180789E-2</c:v>
                </c:pt>
                <c:pt idx="110">
                  <c:v>1.1421660322843885E-2</c:v>
                </c:pt>
                <c:pt idx="111">
                  <c:v>1.1452650573000512E-2</c:v>
                </c:pt>
                <c:pt idx="112">
                  <c:v>1.1461948175090905E-2</c:v>
                </c:pt>
                <c:pt idx="113">
                  <c:v>1.1543125699598901E-2</c:v>
                </c:pt>
                <c:pt idx="114">
                  <c:v>1.1563901871455659E-2</c:v>
                </c:pt>
                <c:pt idx="115">
                  <c:v>1.1591869789070505E-2</c:v>
                </c:pt>
                <c:pt idx="116">
                  <c:v>1.1627030725785628E-2</c:v>
                </c:pt>
                <c:pt idx="117">
                  <c:v>1.1691795486343344E-2</c:v>
                </c:pt>
                <c:pt idx="118">
                  <c:v>1.1778703090919631E-2</c:v>
                </c:pt>
                <c:pt idx="119">
                  <c:v>1.1853381628071237E-2</c:v>
                </c:pt>
                <c:pt idx="120">
                  <c:v>1.186202921548591E-2</c:v>
                </c:pt>
                <c:pt idx="121">
                  <c:v>1.1876574308653199E-2</c:v>
                </c:pt>
                <c:pt idx="122">
                  <c:v>1.18887906869378E-2</c:v>
                </c:pt>
                <c:pt idx="123">
                  <c:v>1.2081073133505716E-2</c:v>
                </c:pt>
                <c:pt idx="124">
                  <c:v>1.2204689440301092E-2</c:v>
                </c:pt>
                <c:pt idx="125">
                  <c:v>1.2470369599476337E-2</c:v>
                </c:pt>
                <c:pt idx="126">
                  <c:v>1.2537020833885941E-2</c:v>
                </c:pt>
                <c:pt idx="127">
                  <c:v>1.2676122225913914E-2</c:v>
                </c:pt>
                <c:pt idx="128">
                  <c:v>1.29361801889458E-2</c:v>
                </c:pt>
                <c:pt idx="129">
                  <c:v>1.2951941966844656E-2</c:v>
                </c:pt>
                <c:pt idx="130">
                  <c:v>1.2970589192299009E-2</c:v>
                </c:pt>
                <c:pt idx="131">
                  <c:v>1.298713911947481E-2</c:v>
                </c:pt>
                <c:pt idx="132">
                  <c:v>1.312951084586313E-2</c:v>
                </c:pt>
                <c:pt idx="133">
                  <c:v>1.33189025736099E-2</c:v>
                </c:pt>
                <c:pt idx="134">
                  <c:v>1.3320139685890995E-2</c:v>
                </c:pt>
                <c:pt idx="135">
                  <c:v>1.3354105843252629E-2</c:v>
                </c:pt>
                <c:pt idx="136">
                  <c:v>1.3355901508916863E-2</c:v>
                </c:pt>
                <c:pt idx="137">
                  <c:v>1.352744990782748E-2</c:v>
                </c:pt>
                <c:pt idx="138">
                  <c:v>1.3536211137719507E-2</c:v>
                </c:pt>
                <c:pt idx="139">
                  <c:v>1.3613932154887364E-2</c:v>
                </c:pt>
                <c:pt idx="140">
                  <c:v>1.3629971823764641E-2</c:v>
                </c:pt>
                <c:pt idx="141">
                  <c:v>1.3755640635628681E-2</c:v>
                </c:pt>
                <c:pt idx="142">
                  <c:v>1.3815380512921438E-2</c:v>
                </c:pt>
                <c:pt idx="143">
                  <c:v>1.394748591863912E-2</c:v>
                </c:pt>
                <c:pt idx="144">
                  <c:v>1.3951476514011464E-2</c:v>
                </c:pt>
                <c:pt idx="145">
                  <c:v>1.4186036071557566E-2</c:v>
                </c:pt>
                <c:pt idx="146">
                  <c:v>1.4227711407252715E-2</c:v>
                </c:pt>
                <c:pt idx="147">
                  <c:v>1.4733019013389071E-2</c:v>
                </c:pt>
                <c:pt idx="148">
                  <c:v>1.4811106836283503E-2</c:v>
                </c:pt>
                <c:pt idx="149">
                  <c:v>1.4896151986707689E-2</c:v>
                </c:pt>
                <c:pt idx="150">
                  <c:v>1.4962606310628793E-2</c:v>
                </c:pt>
                <c:pt idx="151">
                  <c:v>1.4975023479350631E-2</c:v>
                </c:pt>
                <c:pt idx="152">
                  <c:v>1.4980475482988517E-2</c:v>
                </c:pt>
                <c:pt idx="153">
                  <c:v>1.5014752991814402E-2</c:v>
                </c:pt>
                <c:pt idx="154">
                  <c:v>1.502140799942495E-2</c:v>
                </c:pt>
                <c:pt idx="155">
                  <c:v>1.5053211721026416E-2</c:v>
                </c:pt>
                <c:pt idx="156">
                  <c:v>1.5126251148336378E-2</c:v>
                </c:pt>
                <c:pt idx="157">
                  <c:v>1.5236398039337521E-2</c:v>
                </c:pt>
                <c:pt idx="158">
                  <c:v>1.5343412998347442E-2</c:v>
                </c:pt>
                <c:pt idx="159">
                  <c:v>1.5353057092467775E-2</c:v>
                </c:pt>
                <c:pt idx="160">
                  <c:v>1.5487324249733305E-2</c:v>
                </c:pt>
                <c:pt idx="161">
                  <c:v>1.5503073396757045E-2</c:v>
                </c:pt>
                <c:pt idx="162">
                  <c:v>1.550722970468704E-2</c:v>
                </c:pt>
                <c:pt idx="163">
                  <c:v>1.5523522728036254E-2</c:v>
                </c:pt>
                <c:pt idx="164">
                  <c:v>1.5596367816686836E-2</c:v>
                </c:pt>
                <c:pt idx="165">
                  <c:v>1.5596747328417723E-2</c:v>
                </c:pt>
                <c:pt idx="166">
                  <c:v>1.5805954360428306E-2</c:v>
                </c:pt>
                <c:pt idx="167">
                  <c:v>1.5909757478184489E-2</c:v>
                </c:pt>
                <c:pt idx="168">
                  <c:v>1.595652056667457E-2</c:v>
                </c:pt>
                <c:pt idx="169">
                  <c:v>1.6051429139111357E-2</c:v>
                </c:pt>
                <c:pt idx="170">
                  <c:v>1.6241992811679023E-2</c:v>
                </c:pt>
                <c:pt idx="171">
                  <c:v>1.6322294727703548E-2</c:v>
                </c:pt>
                <c:pt idx="172">
                  <c:v>1.6431904663415719E-2</c:v>
                </c:pt>
                <c:pt idx="173">
                  <c:v>1.6443853170540704E-2</c:v>
                </c:pt>
                <c:pt idx="174">
                  <c:v>1.6544420391691531E-2</c:v>
                </c:pt>
                <c:pt idx="175">
                  <c:v>1.6630044378482863E-2</c:v>
                </c:pt>
                <c:pt idx="176">
                  <c:v>1.6657029925962529E-2</c:v>
                </c:pt>
                <c:pt idx="177">
                  <c:v>1.6690650012573895E-2</c:v>
                </c:pt>
                <c:pt idx="178">
                  <c:v>1.688760809096455E-2</c:v>
                </c:pt>
                <c:pt idx="179">
                  <c:v>1.6979208911999034E-2</c:v>
                </c:pt>
                <c:pt idx="180">
                  <c:v>1.7020478854279548E-2</c:v>
                </c:pt>
                <c:pt idx="181">
                  <c:v>1.7411984531138215E-2</c:v>
                </c:pt>
                <c:pt idx="182">
                  <c:v>1.7477895197582142E-2</c:v>
                </c:pt>
                <c:pt idx="183">
                  <c:v>1.7545095369916257E-2</c:v>
                </c:pt>
                <c:pt idx="184">
                  <c:v>1.7546933978242661E-2</c:v>
                </c:pt>
                <c:pt idx="185">
                  <c:v>1.7848722093787073E-2</c:v>
                </c:pt>
                <c:pt idx="186">
                  <c:v>1.7863997109329358E-2</c:v>
                </c:pt>
                <c:pt idx="187">
                  <c:v>1.798802731261644E-2</c:v>
                </c:pt>
                <c:pt idx="188">
                  <c:v>1.8023261987394984E-2</c:v>
                </c:pt>
                <c:pt idx="189">
                  <c:v>1.8075072158129729E-2</c:v>
                </c:pt>
                <c:pt idx="190">
                  <c:v>1.8078963314273729E-2</c:v>
                </c:pt>
                <c:pt idx="191">
                  <c:v>1.8102190038479196E-2</c:v>
                </c:pt>
                <c:pt idx="192">
                  <c:v>1.8153275233350405E-2</c:v>
                </c:pt>
                <c:pt idx="193">
                  <c:v>1.8156580756278358E-2</c:v>
                </c:pt>
                <c:pt idx="194">
                  <c:v>1.8331267677240973E-2</c:v>
                </c:pt>
                <c:pt idx="195">
                  <c:v>1.8668038174313947E-2</c:v>
                </c:pt>
                <c:pt idx="196">
                  <c:v>1.8685588479531452E-2</c:v>
                </c:pt>
                <c:pt idx="197">
                  <c:v>1.8882314790112157E-2</c:v>
                </c:pt>
                <c:pt idx="198">
                  <c:v>1.8917093214096296E-2</c:v>
                </c:pt>
                <c:pt idx="199">
                  <c:v>1.9049850088171963E-2</c:v>
                </c:pt>
                <c:pt idx="200">
                  <c:v>1.9230505179642195E-2</c:v>
                </c:pt>
                <c:pt idx="201">
                  <c:v>1.9279156680293046E-2</c:v>
                </c:pt>
                <c:pt idx="202">
                  <c:v>1.9349059023974904E-2</c:v>
                </c:pt>
                <c:pt idx="203">
                  <c:v>1.9381554672358258E-2</c:v>
                </c:pt>
                <c:pt idx="204">
                  <c:v>1.9482514859307316E-2</c:v>
                </c:pt>
                <c:pt idx="205">
                  <c:v>1.9549425748764629E-2</c:v>
                </c:pt>
                <c:pt idx="206">
                  <c:v>1.9569163834089215E-2</c:v>
                </c:pt>
                <c:pt idx="207">
                  <c:v>1.9586484294259628E-2</c:v>
                </c:pt>
                <c:pt idx="208">
                  <c:v>1.958918621510811E-2</c:v>
                </c:pt>
                <c:pt idx="209">
                  <c:v>1.9638215397073371E-2</c:v>
                </c:pt>
                <c:pt idx="210">
                  <c:v>1.9782153050764556E-2</c:v>
                </c:pt>
                <c:pt idx="211">
                  <c:v>1.9811826730429364E-2</c:v>
                </c:pt>
                <c:pt idx="212">
                  <c:v>1.9916557961074579E-2</c:v>
                </c:pt>
                <c:pt idx="213">
                  <c:v>1.995521680945243E-2</c:v>
                </c:pt>
                <c:pt idx="214">
                  <c:v>2.0013036794944147E-2</c:v>
                </c:pt>
                <c:pt idx="215">
                  <c:v>2.0031262375150481E-2</c:v>
                </c:pt>
                <c:pt idx="216">
                  <c:v>2.0165341289553228E-2</c:v>
                </c:pt>
                <c:pt idx="217">
                  <c:v>2.019868476245339E-2</c:v>
                </c:pt>
                <c:pt idx="218">
                  <c:v>2.0249134342462415E-2</c:v>
                </c:pt>
                <c:pt idx="219">
                  <c:v>2.0252216615192348E-2</c:v>
                </c:pt>
                <c:pt idx="220">
                  <c:v>2.0269939146618995E-2</c:v>
                </c:pt>
                <c:pt idx="221">
                  <c:v>2.0301572375278409E-2</c:v>
                </c:pt>
                <c:pt idx="222">
                  <c:v>2.0312641904895342E-2</c:v>
                </c:pt>
                <c:pt idx="223">
                  <c:v>2.046925177317024E-2</c:v>
                </c:pt>
                <c:pt idx="224">
                  <c:v>2.0472508022195923E-2</c:v>
                </c:pt>
                <c:pt idx="225">
                  <c:v>2.0498369216015083E-2</c:v>
                </c:pt>
                <c:pt idx="226">
                  <c:v>2.0578728403809126E-2</c:v>
                </c:pt>
                <c:pt idx="227">
                  <c:v>2.0608007356043012E-2</c:v>
                </c:pt>
                <c:pt idx="228">
                  <c:v>2.0621557480951156E-2</c:v>
                </c:pt>
                <c:pt idx="229">
                  <c:v>2.0624384449213846E-2</c:v>
                </c:pt>
                <c:pt idx="230">
                  <c:v>2.0656042210151358E-2</c:v>
                </c:pt>
                <c:pt idx="231">
                  <c:v>2.0742740389741884E-2</c:v>
                </c:pt>
                <c:pt idx="232">
                  <c:v>2.0913444853231038E-2</c:v>
                </c:pt>
                <c:pt idx="233">
                  <c:v>2.0989508290572102E-2</c:v>
                </c:pt>
                <c:pt idx="234">
                  <c:v>2.1001507419662398E-2</c:v>
                </c:pt>
                <c:pt idx="235">
                  <c:v>2.1049704618433494E-2</c:v>
                </c:pt>
                <c:pt idx="236">
                  <c:v>2.1060636575408024E-2</c:v>
                </c:pt>
                <c:pt idx="237">
                  <c:v>2.1086009042727911E-2</c:v>
                </c:pt>
                <c:pt idx="238">
                  <c:v>2.1098766130558319E-2</c:v>
                </c:pt>
                <c:pt idx="239">
                  <c:v>2.1109590831216541E-2</c:v>
                </c:pt>
                <c:pt idx="240">
                  <c:v>2.1137108141277759E-2</c:v>
                </c:pt>
                <c:pt idx="241">
                  <c:v>2.1187012682690826E-2</c:v>
                </c:pt>
                <c:pt idx="242">
                  <c:v>2.1509939541454234E-2</c:v>
                </c:pt>
                <c:pt idx="243">
                  <c:v>2.1559436659834477E-2</c:v>
                </c:pt>
                <c:pt idx="244">
                  <c:v>2.1565434138475746E-2</c:v>
                </c:pt>
                <c:pt idx="245">
                  <c:v>2.1634210823279699E-2</c:v>
                </c:pt>
                <c:pt idx="246">
                  <c:v>2.1652661538662202E-2</c:v>
                </c:pt>
                <c:pt idx="247">
                  <c:v>2.1660615137316694E-2</c:v>
                </c:pt>
                <c:pt idx="248">
                  <c:v>2.1670592900540468E-2</c:v>
                </c:pt>
                <c:pt idx="249">
                  <c:v>2.1777989379254629E-2</c:v>
                </c:pt>
                <c:pt idx="250">
                  <c:v>2.1927518358243154E-2</c:v>
                </c:pt>
                <c:pt idx="251">
                  <c:v>2.2000134367916323E-2</c:v>
                </c:pt>
                <c:pt idx="252">
                  <c:v>2.2029669271673553E-2</c:v>
                </c:pt>
                <c:pt idx="253">
                  <c:v>2.2174750600008362E-2</c:v>
                </c:pt>
                <c:pt idx="254">
                  <c:v>2.2245283898283227E-2</c:v>
                </c:pt>
                <c:pt idx="255">
                  <c:v>2.2421670848468425E-2</c:v>
                </c:pt>
                <c:pt idx="256">
                  <c:v>2.2426169798303683E-2</c:v>
                </c:pt>
                <c:pt idx="257">
                  <c:v>2.2477225066986291E-2</c:v>
                </c:pt>
                <c:pt idx="258">
                  <c:v>2.2579506727934167E-2</c:v>
                </c:pt>
                <c:pt idx="259">
                  <c:v>2.2727053299179525E-2</c:v>
                </c:pt>
                <c:pt idx="260">
                  <c:v>2.2741406084892418E-2</c:v>
                </c:pt>
                <c:pt idx="261">
                  <c:v>2.2789786385622113E-2</c:v>
                </c:pt>
                <c:pt idx="262">
                  <c:v>2.2811533488923851E-2</c:v>
                </c:pt>
                <c:pt idx="263">
                  <c:v>2.2819952359302224E-2</c:v>
                </c:pt>
                <c:pt idx="264">
                  <c:v>2.289838991721126E-2</c:v>
                </c:pt>
                <c:pt idx="265">
                  <c:v>2.2927458496784268E-2</c:v>
                </c:pt>
                <c:pt idx="266">
                  <c:v>2.2948152465197061E-2</c:v>
                </c:pt>
                <c:pt idx="267">
                  <c:v>2.2962539634050368E-2</c:v>
                </c:pt>
                <c:pt idx="268">
                  <c:v>2.2977266302202176E-2</c:v>
                </c:pt>
                <c:pt idx="269">
                  <c:v>2.306900304925032E-2</c:v>
                </c:pt>
                <c:pt idx="270">
                  <c:v>2.3089852089559434E-2</c:v>
                </c:pt>
                <c:pt idx="271">
                  <c:v>2.3096961643947343E-2</c:v>
                </c:pt>
                <c:pt idx="272">
                  <c:v>2.3128114949319132E-2</c:v>
                </c:pt>
                <c:pt idx="273">
                  <c:v>2.3213678329442895E-2</c:v>
                </c:pt>
                <c:pt idx="274">
                  <c:v>2.3228530049644095E-2</c:v>
                </c:pt>
                <c:pt idx="275">
                  <c:v>2.3408950437212535E-2</c:v>
                </c:pt>
                <c:pt idx="276">
                  <c:v>2.3431422231421809E-2</c:v>
                </c:pt>
                <c:pt idx="277">
                  <c:v>2.3709298744317545E-2</c:v>
                </c:pt>
                <c:pt idx="278">
                  <c:v>2.3769804200391934E-2</c:v>
                </c:pt>
                <c:pt idx="279">
                  <c:v>2.3835727083426062E-2</c:v>
                </c:pt>
                <c:pt idx="280">
                  <c:v>2.3855829148934443E-2</c:v>
                </c:pt>
                <c:pt idx="281">
                  <c:v>2.3860578965434861E-2</c:v>
                </c:pt>
                <c:pt idx="282">
                  <c:v>2.3884259876941882E-2</c:v>
                </c:pt>
                <c:pt idx="283">
                  <c:v>2.394316635196312E-2</c:v>
                </c:pt>
                <c:pt idx="284">
                  <c:v>2.3949363654395851E-2</c:v>
                </c:pt>
                <c:pt idx="285">
                  <c:v>2.3957518453285045E-2</c:v>
                </c:pt>
                <c:pt idx="286">
                  <c:v>2.4004556529441202E-2</c:v>
                </c:pt>
                <c:pt idx="287">
                  <c:v>2.4250010455262636E-2</c:v>
                </c:pt>
                <c:pt idx="288">
                  <c:v>2.4274969744455744E-2</c:v>
                </c:pt>
                <c:pt idx="289">
                  <c:v>2.4280584949349225E-2</c:v>
                </c:pt>
                <c:pt idx="290">
                  <c:v>2.4318936201522236E-2</c:v>
                </c:pt>
                <c:pt idx="291">
                  <c:v>2.4326867363060514E-2</c:v>
                </c:pt>
                <c:pt idx="292">
                  <c:v>2.4370001718834102E-2</c:v>
                </c:pt>
                <c:pt idx="293">
                  <c:v>2.4522081309414346E-2</c:v>
                </c:pt>
                <c:pt idx="294">
                  <c:v>2.464242903893735E-2</c:v>
                </c:pt>
                <c:pt idx="295">
                  <c:v>2.4685045273346008E-2</c:v>
                </c:pt>
                <c:pt idx="296">
                  <c:v>2.4733784496380522E-2</c:v>
                </c:pt>
                <c:pt idx="297">
                  <c:v>2.4740362958414707E-2</c:v>
                </c:pt>
                <c:pt idx="298">
                  <c:v>2.4829442615059739E-2</c:v>
                </c:pt>
                <c:pt idx="299">
                  <c:v>2.4933880865035753E-2</c:v>
                </c:pt>
                <c:pt idx="300">
                  <c:v>2.4987226319464602E-2</c:v>
                </c:pt>
                <c:pt idx="301">
                  <c:v>2.5047474422616265E-2</c:v>
                </c:pt>
                <c:pt idx="302">
                  <c:v>2.5092935247806491E-2</c:v>
                </c:pt>
                <c:pt idx="303">
                  <c:v>2.5148708316700186E-2</c:v>
                </c:pt>
                <c:pt idx="304">
                  <c:v>2.5203694784009183E-2</c:v>
                </c:pt>
                <c:pt idx="305">
                  <c:v>2.5235774934908826E-2</c:v>
                </c:pt>
                <c:pt idx="306">
                  <c:v>2.5258826993980396E-2</c:v>
                </c:pt>
                <c:pt idx="307">
                  <c:v>2.5364833740850256E-2</c:v>
                </c:pt>
                <c:pt idx="308">
                  <c:v>2.547581249907345E-2</c:v>
                </c:pt>
                <c:pt idx="309">
                  <c:v>2.5537321568344672E-2</c:v>
                </c:pt>
                <c:pt idx="310">
                  <c:v>2.559796765958278E-2</c:v>
                </c:pt>
                <c:pt idx="311">
                  <c:v>2.5602758322924895E-2</c:v>
                </c:pt>
                <c:pt idx="312">
                  <c:v>2.562986355440313E-2</c:v>
                </c:pt>
                <c:pt idx="313">
                  <c:v>2.5668436190713337E-2</c:v>
                </c:pt>
                <c:pt idx="314">
                  <c:v>2.5694716531980258E-2</c:v>
                </c:pt>
                <c:pt idx="315">
                  <c:v>2.572053802889886E-2</c:v>
                </c:pt>
                <c:pt idx="316">
                  <c:v>2.5745414637690693E-2</c:v>
                </c:pt>
                <c:pt idx="317">
                  <c:v>2.5810739312825716E-2</c:v>
                </c:pt>
                <c:pt idx="318">
                  <c:v>2.6206097806311317E-2</c:v>
                </c:pt>
                <c:pt idx="319">
                  <c:v>2.6212845353138507E-2</c:v>
                </c:pt>
                <c:pt idx="320">
                  <c:v>2.6298961855573837E-2</c:v>
                </c:pt>
                <c:pt idx="321">
                  <c:v>2.6312661972665536E-2</c:v>
                </c:pt>
                <c:pt idx="322">
                  <c:v>2.641184425268979E-2</c:v>
                </c:pt>
                <c:pt idx="323">
                  <c:v>2.647956982562133E-2</c:v>
                </c:pt>
                <c:pt idx="324">
                  <c:v>2.6492253674036303E-2</c:v>
                </c:pt>
                <c:pt idx="325">
                  <c:v>2.6528663358003485E-2</c:v>
                </c:pt>
                <c:pt idx="326">
                  <c:v>2.6533774813127738E-2</c:v>
                </c:pt>
                <c:pt idx="327">
                  <c:v>2.6546651680261903E-2</c:v>
                </c:pt>
                <c:pt idx="328">
                  <c:v>2.6571683514119603E-2</c:v>
                </c:pt>
                <c:pt idx="329">
                  <c:v>2.6608627879408951E-2</c:v>
                </c:pt>
                <c:pt idx="330">
                  <c:v>2.6621869448669497E-2</c:v>
                </c:pt>
                <c:pt idx="331">
                  <c:v>2.6751129231184136E-2</c:v>
                </c:pt>
                <c:pt idx="332">
                  <c:v>2.6780515241609647E-2</c:v>
                </c:pt>
                <c:pt idx="333">
                  <c:v>2.6824546582332239E-2</c:v>
                </c:pt>
                <c:pt idx="334">
                  <c:v>2.6828182566001571E-2</c:v>
                </c:pt>
                <c:pt idx="335">
                  <c:v>2.6864220014065451E-2</c:v>
                </c:pt>
                <c:pt idx="336">
                  <c:v>2.7057931310720987E-2</c:v>
                </c:pt>
                <c:pt idx="337">
                  <c:v>2.7179258626453345E-2</c:v>
                </c:pt>
                <c:pt idx="338">
                  <c:v>2.723221578453907E-2</c:v>
                </c:pt>
                <c:pt idx="339">
                  <c:v>2.74014298194422E-2</c:v>
                </c:pt>
                <c:pt idx="340">
                  <c:v>2.7480563066899336E-2</c:v>
                </c:pt>
                <c:pt idx="341">
                  <c:v>2.7516492972391421E-2</c:v>
                </c:pt>
                <c:pt idx="342">
                  <c:v>2.7525371322222086E-2</c:v>
                </c:pt>
                <c:pt idx="343">
                  <c:v>2.7528949889851537E-2</c:v>
                </c:pt>
                <c:pt idx="344">
                  <c:v>2.7614729939277671E-2</c:v>
                </c:pt>
                <c:pt idx="345">
                  <c:v>2.7709182380956647E-2</c:v>
                </c:pt>
                <c:pt idx="346">
                  <c:v>2.7737773785993229E-2</c:v>
                </c:pt>
                <c:pt idx="347">
                  <c:v>2.7748291970009935E-2</c:v>
                </c:pt>
                <c:pt idx="348">
                  <c:v>2.7839727493802233E-2</c:v>
                </c:pt>
                <c:pt idx="349">
                  <c:v>2.784458313273282E-2</c:v>
                </c:pt>
                <c:pt idx="350">
                  <c:v>2.7913515217345208E-2</c:v>
                </c:pt>
                <c:pt idx="351">
                  <c:v>2.8010763861692926E-2</c:v>
                </c:pt>
                <c:pt idx="352">
                  <c:v>2.8232083231914396E-2</c:v>
                </c:pt>
                <c:pt idx="353">
                  <c:v>2.8375747047371617E-2</c:v>
                </c:pt>
                <c:pt idx="354">
                  <c:v>2.857578358541606E-2</c:v>
                </c:pt>
                <c:pt idx="355">
                  <c:v>2.8652771477415701E-2</c:v>
                </c:pt>
                <c:pt idx="356">
                  <c:v>2.8656408051336544E-2</c:v>
                </c:pt>
                <c:pt idx="357">
                  <c:v>2.8671911865142296E-2</c:v>
                </c:pt>
                <c:pt idx="358">
                  <c:v>2.8711624984552847E-2</c:v>
                </c:pt>
                <c:pt idx="359">
                  <c:v>2.8886441613864899E-2</c:v>
                </c:pt>
                <c:pt idx="360">
                  <c:v>2.8950742542188424E-2</c:v>
                </c:pt>
                <c:pt idx="361">
                  <c:v>2.9005405919771032E-2</c:v>
                </c:pt>
                <c:pt idx="362">
                  <c:v>2.9016063858399239E-2</c:v>
                </c:pt>
                <c:pt idx="363">
                  <c:v>2.9034767968006549E-2</c:v>
                </c:pt>
                <c:pt idx="364">
                  <c:v>2.9090654376138142E-2</c:v>
                </c:pt>
                <c:pt idx="365">
                  <c:v>2.9109475293123691E-2</c:v>
                </c:pt>
                <c:pt idx="366">
                  <c:v>2.9130821302080671E-2</c:v>
                </c:pt>
                <c:pt idx="367">
                  <c:v>2.9169539661585742E-2</c:v>
                </c:pt>
                <c:pt idx="368">
                  <c:v>2.9218771442416205E-2</c:v>
                </c:pt>
                <c:pt idx="369">
                  <c:v>2.9230154007176302E-2</c:v>
                </c:pt>
                <c:pt idx="370">
                  <c:v>2.9288918433933806E-2</c:v>
                </c:pt>
                <c:pt idx="371">
                  <c:v>2.9353901064351588E-2</c:v>
                </c:pt>
                <c:pt idx="372">
                  <c:v>2.9365609165217348E-2</c:v>
                </c:pt>
                <c:pt idx="373">
                  <c:v>2.9512233192790036E-2</c:v>
                </c:pt>
                <c:pt idx="374">
                  <c:v>2.9581900612090203E-2</c:v>
                </c:pt>
                <c:pt idx="375">
                  <c:v>2.9613695613458235E-2</c:v>
                </c:pt>
                <c:pt idx="376">
                  <c:v>2.9619952197563301E-2</c:v>
                </c:pt>
                <c:pt idx="377">
                  <c:v>2.9694522693912512E-2</c:v>
                </c:pt>
                <c:pt idx="378">
                  <c:v>2.9751756702690157E-2</c:v>
                </c:pt>
                <c:pt idx="379">
                  <c:v>2.9844631732063927E-2</c:v>
                </c:pt>
                <c:pt idx="380">
                  <c:v>2.9905627951744371E-2</c:v>
                </c:pt>
                <c:pt idx="381">
                  <c:v>2.9946245552109823E-2</c:v>
                </c:pt>
                <c:pt idx="382">
                  <c:v>2.997992216046835E-2</c:v>
                </c:pt>
                <c:pt idx="383">
                  <c:v>3.0022534875760776E-2</c:v>
                </c:pt>
                <c:pt idx="384">
                  <c:v>3.0080484353884027E-2</c:v>
                </c:pt>
                <c:pt idx="385">
                  <c:v>3.0187109021153971E-2</c:v>
                </c:pt>
                <c:pt idx="386">
                  <c:v>3.022069620568088E-2</c:v>
                </c:pt>
                <c:pt idx="387">
                  <c:v>3.0255021381868648E-2</c:v>
                </c:pt>
                <c:pt idx="388">
                  <c:v>3.0270749077064771E-2</c:v>
                </c:pt>
                <c:pt idx="389">
                  <c:v>3.0289224308640877E-2</c:v>
                </c:pt>
                <c:pt idx="390">
                  <c:v>3.0346197862315162E-2</c:v>
                </c:pt>
                <c:pt idx="391">
                  <c:v>3.0457635586726761E-2</c:v>
                </c:pt>
                <c:pt idx="392">
                  <c:v>3.0468694897217274E-2</c:v>
                </c:pt>
                <c:pt idx="393">
                  <c:v>3.0486250341754322E-2</c:v>
                </c:pt>
                <c:pt idx="394">
                  <c:v>3.0527889107116627E-2</c:v>
                </c:pt>
                <c:pt idx="395">
                  <c:v>3.0528017816044032E-2</c:v>
                </c:pt>
                <c:pt idx="396">
                  <c:v>3.0536648106623456E-2</c:v>
                </c:pt>
                <c:pt idx="397">
                  <c:v>3.0640590092694972E-2</c:v>
                </c:pt>
                <c:pt idx="398">
                  <c:v>3.0642388002663418E-2</c:v>
                </c:pt>
                <c:pt idx="399">
                  <c:v>3.0675157177451357E-2</c:v>
                </c:pt>
                <c:pt idx="400">
                  <c:v>3.0722232465636354E-2</c:v>
                </c:pt>
                <c:pt idx="401">
                  <c:v>3.0758459688017176E-2</c:v>
                </c:pt>
                <c:pt idx="402">
                  <c:v>3.0818868929648639E-2</c:v>
                </c:pt>
                <c:pt idx="403">
                  <c:v>3.0819892380286304E-2</c:v>
                </c:pt>
                <c:pt idx="404">
                  <c:v>3.0917161132145404E-2</c:v>
                </c:pt>
                <c:pt idx="405">
                  <c:v>3.0919563665270041E-2</c:v>
                </c:pt>
                <c:pt idx="406">
                  <c:v>3.0946090134192299E-2</c:v>
                </c:pt>
                <c:pt idx="407">
                  <c:v>3.09478095107736E-2</c:v>
                </c:pt>
                <c:pt idx="408">
                  <c:v>3.1059263592013386E-2</c:v>
                </c:pt>
                <c:pt idx="409">
                  <c:v>3.1176052896365901E-2</c:v>
                </c:pt>
                <c:pt idx="410">
                  <c:v>3.1277021350430957E-2</c:v>
                </c:pt>
                <c:pt idx="411">
                  <c:v>3.1431193684208901E-2</c:v>
                </c:pt>
                <c:pt idx="412">
                  <c:v>3.1459158522036387E-2</c:v>
                </c:pt>
                <c:pt idx="413">
                  <c:v>3.1489859402357323E-2</c:v>
                </c:pt>
                <c:pt idx="414">
                  <c:v>3.1511752116977834E-2</c:v>
                </c:pt>
                <c:pt idx="415">
                  <c:v>3.1530398880848583E-2</c:v>
                </c:pt>
                <c:pt idx="416">
                  <c:v>3.1586499006620757E-2</c:v>
                </c:pt>
                <c:pt idx="417">
                  <c:v>3.1594266401343975E-2</c:v>
                </c:pt>
                <c:pt idx="418">
                  <c:v>3.1617992679578238E-2</c:v>
                </c:pt>
                <c:pt idx="419">
                  <c:v>3.1628506190686023E-2</c:v>
                </c:pt>
                <c:pt idx="420">
                  <c:v>3.1650118588570073E-2</c:v>
                </c:pt>
                <c:pt idx="421">
                  <c:v>3.1788049397710509E-2</c:v>
                </c:pt>
                <c:pt idx="422">
                  <c:v>3.1829539320465498E-2</c:v>
                </c:pt>
                <c:pt idx="423">
                  <c:v>3.1852492885002234E-2</c:v>
                </c:pt>
                <c:pt idx="424">
                  <c:v>3.188928042136762E-2</c:v>
                </c:pt>
                <c:pt idx="425">
                  <c:v>3.1898122984351809E-2</c:v>
                </c:pt>
                <c:pt idx="426">
                  <c:v>3.1902714833482247E-2</c:v>
                </c:pt>
                <c:pt idx="427">
                  <c:v>3.1918003634619892E-2</c:v>
                </c:pt>
                <c:pt idx="428">
                  <c:v>3.1986396776235285E-2</c:v>
                </c:pt>
                <c:pt idx="429">
                  <c:v>3.2006159701895194E-2</c:v>
                </c:pt>
                <c:pt idx="430">
                  <c:v>3.2051943860211839E-2</c:v>
                </c:pt>
                <c:pt idx="431">
                  <c:v>3.2081173887179043E-2</c:v>
                </c:pt>
                <c:pt idx="432">
                  <c:v>3.2084376643276215E-2</c:v>
                </c:pt>
                <c:pt idx="433">
                  <c:v>3.2309423217263718E-2</c:v>
                </c:pt>
                <c:pt idx="434">
                  <c:v>3.2311996336715311E-2</c:v>
                </c:pt>
                <c:pt idx="435">
                  <c:v>3.235381775062568E-2</c:v>
                </c:pt>
                <c:pt idx="436">
                  <c:v>3.2356661296001975E-2</c:v>
                </c:pt>
                <c:pt idx="437">
                  <c:v>3.2415130175071818E-2</c:v>
                </c:pt>
                <c:pt idx="438">
                  <c:v>3.2441514665956683E-2</c:v>
                </c:pt>
                <c:pt idx="439">
                  <c:v>3.2475013434296977E-2</c:v>
                </c:pt>
                <c:pt idx="440">
                  <c:v>3.2515727454416422E-2</c:v>
                </c:pt>
                <c:pt idx="441">
                  <c:v>3.2541173135967709E-2</c:v>
                </c:pt>
                <c:pt idx="442">
                  <c:v>3.2626295335465787E-2</c:v>
                </c:pt>
                <c:pt idx="443">
                  <c:v>3.2638644568268337E-2</c:v>
                </c:pt>
                <c:pt idx="444">
                  <c:v>3.2739515254022737E-2</c:v>
                </c:pt>
                <c:pt idx="445">
                  <c:v>3.2828559902555648E-2</c:v>
                </c:pt>
                <c:pt idx="446">
                  <c:v>3.2862614485535437E-2</c:v>
                </c:pt>
                <c:pt idx="447">
                  <c:v>3.291106484663793E-2</c:v>
                </c:pt>
                <c:pt idx="448">
                  <c:v>3.2912881288076394E-2</c:v>
                </c:pt>
                <c:pt idx="449">
                  <c:v>3.2947394440575282E-2</c:v>
                </c:pt>
                <c:pt idx="450">
                  <c:v>3.301188597343481E-2</c:v>
                </c:pt>
                <c:pt idx="451">
                  <c:v>3.3034527580856551E-2</c:v>
                </c:pt>
                <c:pt idx="452">
                  <c:v>3.3049423478898325E-2</c:v>
                </c:pt>
                <c:pt idx="453">
                  <c:v>3.3097898183277019E-2</c:v>
                </c:pt>
                <c:pt idx="454">
                  <c:v>3.312528859225914E-2</c:v>
                </c:pt>
                <c:pt idx="455">
                  <c:v>3.3163472169144101E-2</c:v>
                </c:pt>
                <c:pt idx="456">
                  <c:v>3.3266736266962901E-2</c:v>
                </c:pt>
                <c:pt idx="457">
                  <c:v>3.3273645293670003E-2</c:v>
                </c:pt>
                <c:pt idx="458">
                  <c:v>3.3308628515141499E-2</c:v>
                </c:pt>
                <c:pt idx="459">
                  <c:v>3.3311046622194578E-2</c:v>
                </c:pt>
                <c:pt idx="460">
                  <c:v>3.3311668417055219E-2</c:v>
                </c:pt>
                <c:pt idx="461">
                  <c:v>3.3378507044462255E-2</c:v>
                </c:pt>
                <c:pt idx="462">
                  <c:v>3.3428145289739392E-2</c:v>
                </c:pt>
                <c:pt idx="463">
                  <c:v>3.3431322642248691E-2</c:v>
                </c:pt>
                <c:pt idx="464">
                  <c:v>3.3475614959803904E-2</c:v>
                </c:pt>
                <c:pt idx="465">
                  <c:v>3.3521526020437717E-2</c:v>
                </c:pt>
                <c:pt idx="466">
                  <c:v>3.3534809381041968E-2</c:v>
                </c:pt>
                <c:pt idx="467">
                  <c:v>3.3546544807386648E-2</c:v>
                </c:pt>
                <c:pt idx="468">
                  <c:v>3.3558873913268367E-2</c:v>
                </c:pt>
                <c:pt idx="469">
                  <c:v>3.3563656077858509E-2</c:v>
                </c:pt>
                <c:pt idx="470">
                  <c:v>3.3572168829012393E-2</c:v>
                </c:pt>
                <c:pt idx="471">
                  <c:v>3.361297048360537E-2</c:v>
                </c:pt>
                <c:pt idx="472">
                  <c:v>3.3684636329969771E-2</c:v>
                </c:pt>
                <c:pt idx="473">
                  <c:v>3.3725759716495711E-2</c:v>
                </c:pt>
                <c:pt idx="474">
                  <c:v>3.3754111630999603E-2</c:v>
                </c:pt>
                <c:pt idx="475">
                  <c:v>3.3781565422981212E-2</c:v>
                </c:pt>
                <c:pt idx="476">
                  <c:v>3.3899492595781684E-2</c:v>
                </c:pt>
                <c:pt idx="477">
                  <c:v>3.3910609999840559E-2</c:v>
                </c:pt>
                <c:pt idx="478">
                  <c:v>3.3983738226504023E-2</c:v>
                </c:pt>
                <c:pt idx="479">
                  <c:v>3.4080473595898171E-2</c:v>
                </c:pt>
                <c:pt idx="480">
                  <c:v>3.414045530834893E-2</c:v>
                </c:pt>
                <c:pt idx="481">
                  <c:v>3.4198156874429626E-2</c:v>
                </c:pt>
                <c:pt idx="482">
                  <c:v>3.426358484833239E-2</c:v>
                </c:pt>
                <c:pt idx="483">
                  <c:v>3.4279698692687377E-2</c:v>
                </c:pt>
                <c:pt idx="484">
                  <c:v>3.4365173839751344E-2</c:v>
                </c:pt>
                <c:pt idx="485">
                  <c:v>3.4428944350827197E-2</c:v>
                </c:pt>
                <c:pt idx="486">
                  <c:v>3.4477992095458064E-2</c:v>
                </c:pt>
                <c:pt idx="487">
                  <c:v>3.453192059959953E-2</c:v>
                </c:pt>
                <c:pt idx="488">
                  <c:v>3.4556136253443136E-2</c:v>
                </c:pt>
                <c:pt idx="489">
                  <c:v>3.459324089723987E-2</c:v>
                </c:pt>
                <c:pt idx="490">
                  <c:v>3.4671816568517748E-2</c:v>
                </c:pt>
                <c:pt idx="491">
                  <c:v>3.4696747103702179E-2</c:v>
                </c:pt>
                <c:pt idx="492">
                  <c:v>3.4707557283010795E-2</c:v>
                </c:pt>
                <c:pt idx="493">
                  <c:v>3.4724944529667609E-2</c:v>
                </c:pt>
                <c:pt idx="494">
                  <c:v>3.476023637798499E-2</c:v>
                </c:pt>
                <c:pt idx="495">
                  <c:v>3.4875530493621666E-2</c:v>
                </c:pt>
                <c:pt idx="496">
                  <c:v>3.4936374495717432E-2</c:v>
                </c:pt>
                <c:pt idx="497">
                  <c:v>3.4977983824922065E-2</c:v>
                </c:pt>
                <c:pt idx="498">
                  <c:v>3.5015076577371865E-2</c:v>
                </c:pt>
                <c:pt idx="499">
                  <c:v>3.5022906203577689E-2</c:v>
                </c:pt>
                <c:pt idx="500">
                  <c:v>3.502807812176268E-2</c:v>
                </c:pt>
                <c:pt idx="501">
                  <c:v>3.5263254600395207E-2</c:v>
                </c:pt>
                <c:pt idx="502">
                  <c:v>3.5366196990612886E-2</c:v>
                </c:pt>
                <c:pt idx="503">
                  <c:v>3.5653890759759714E-2</c:v>
                </c:pt>
                <c:pt idx="504">
                  <c:v>3.5863108556891461E-2</c:v>
                </c:pt>
                <c:pt idx="505">
                  <c:v>3.602591136739762E-2</c:v>
                </c:pt>
                <c:pt idx="506">
                  <c:v>3.6077047154156147E-2</c:v>
                </c:pt>
                <c:pt idx="507">
                  <c:v>3.6088438045083403E-2</c:v>
                </c:pt>
                <c:pt idx="508">
                  <c:v>3.6113222867202081E-2</c:v>
                </c:pt>
                <c:pt idx="509">
                  <c:v>3.614327264966348E-2</c:v>
                </c:pt>
                <c:pt idx="510">
                  <c:v>3.6213085296925032E-2</c:v>
                </c:pt>
                <c:pt idx="511">
                  <c:v>3.6217540619752131E-2</c:v>
                </c:pt>
                <c:pt idx="512">
                  <c:v>3.6238562132112566E-2</c:v>
                </c:pt>
                <c:pt idx="513">
                  <c:v>3.6286190027292144E-2</c:v>
                </c:pt>
                <c:pt idx="514">
                  <c:v>3.6290845666373611E-2</c:v>
                </c:pt>
                <c:pt idx="515">
                  <c:v>3.6303096572021382E-2</c:v>
                </c:pt>
                <c:pt idx="516">
                  <c:v>3.6318646572447211E-2</c:v>
                </c:pt>
                <c:pt idx="517">
                  <c:v>3.6360052897024563E-2</c:v>
                </c:pt>
                <c:pt idx="518">
                  <c:v>3.6399361688708644E-2</c:v>
                </c:pt>
                <c:pt idx="519">
                  <c:v>3.6477308206607641E-2</c:v>
                </c:pt>
                <c:pt idx="520">
                  <c:v>3.6482327060187711E-2</c:v>
                </c:pt>
                <c:pt idx="521">
                  <c:v>3.6549945768315856E-2</c:v>
                </c:pt>
                <c:pt idx="522">
                  <c:v>3.6564259009871605E-2</c:v>
                </c:pt>
                <c:pt idx="523">
                  <c:v>3.662551062081755E-2</c:v>
                </c:pt>
                <c:pt idx="524">
                  <c:v>3.6627590725336889E-2</c:v>
                </c:pt>
                <c:pt idx="525">
                  <c:v>3.6756599555706267E-2</c:v>
                </c:pt>
                <c:pt idx="526">
                  <c:v>3.6955576124807536E-2</c:v>
                </c:pt>
                <c:pt idx="527">
                  <c:v>3.7179213240501836E-2</c:v>
                </c:pt>
                <c:pt idx="528">
                  <c:v>3.7229837954804286E-2</c:v>
                </c:pt>
                <c:pt idx="529">
                  <c:v>3.7239556178698043E-2</c:v>
                </c:pt>
                <c:pt idx="530">
                  <c:v>3.724033584273545E-2</c:v>
                </c:pt>
                <c:pt idx="531">
                  <c:v>3.7298975982846004E-2</c:v>
                </c:pt>
                <c:pt idx="532">
                  <c:v>3.7430632877739699E-2</c:v>
                </c:pt>
                <c:pt idx="533">
                  <c:v>3.7459338734998612E-2</c:v>
                </c:pt>
                <c:pt idx="534">
                  <c:v>3.7470107663405944E-2</c:v>
                </c:pt>
                <c:pt idx="535">
                  <c:v>3.748581156840481E-2</c:v>
                </c:pt>
                <c:pt idx="536">
                  <c:v>3.7516924040013194E-2</c:v>
                </c:pt>
                <c:pt idx="537">
                  <c:v>3.75930792898935E-2</c:v>
                </c:pt>
                <c:pt idx="538">
                  <c:v>3.7616003862076378E-2</c:v>
                </c:pt>
                <c:pt idx="539">
                  <c:v>3.7712042486407707E-2</c:v>
                </c:pt>
                <c:pt idx="540">
                  <c:v>3.777282182570902E-2</c:v>
                </c:pt>
                <c:pt idx="541">
                  <c:v>3.7864907947619805E-2</c:v>
                </c:pt>
                <c:pt idx="542">
                  <c:v>3.7971475998320584E-2</c:v>
                </c:pt>
                <c:pt idx="543">
                  <c:v>3.7999528778576146E-2</c:v>
                </c:pt>
                <c:pt idx="544">
                  <c:v>3.8059698683563167E-2</c:v>
                </c:pt>
                <c:pt idx="545">
                  <c:v>3.8063810906040829E-2</c:v>
                </c:pt>
                <c:pt idx="546">
                  <c:v>3.81034128228252E-2</c:v>
                </c:pt>
                <c:pt idx="547">
                  <c:v>3.8125289040078982E-2</c:v>
                </c:pt>
                <c:pt idx="548">
                  <c:v>3.8127480006534514E-2</c:v>
                </c:pt>
                <c:pt idx="549">
                  <c:v>3.8132224466456137E-2</c:v>
                </c:pt>
                <c:pt idx="550">
                  <c:v>3.8160837059958527E-2</c:v>
                </c:pt>
                <c:pt idx="551">
                  <c:v>3.8171265108938923E-2</c:v>
                </c:pt>
                <c:pt idx="552">
                  <c:v>3.8232677882748256E-2</c:v>
                </c:pt>
                <c:pt idx="553">
                  <c:v>3.8306481187852459E-2</c:v>
                </c:pt>
                <c:pt idx="554">
                  <c:v>3.83715260302121E-2</c:v>
                </c:pt>
                <c:pt idx="555">
                  <c:v>3.8408980321521249E-2</c:v>
                </c:pt>
                <c:pt idx="556">
                  <c:v>3.8455947347748043E-2</c:v>
                </c:pt>
                <c:pt idx="557">
                  <c:v>3.8543518224175045E-2</c:v>
                </c:pt>
                <c:pt idx="558">
                  <c:v>3.8548323897556767E-2</c:v>
                </c:pt>
                <c:pt idx="559">
                  <c:v>3.8649226043108928E-2</c:v>
                </c:pt>
                <c:pt idx="560">
                  <c:v>3.8676723907531109E-2</c:v>
                </c:pt>
                <c:pt idx="561">
                  <c:v>3.8700794270003183E-2</c:v>
                </c:pt>
                <c:pt idx="562">
                  <c:v>3.8795510156044578E-2</c:v>
                </c:pt>
                <c:pt idx="563">
                  <c:v>3.8815926806880584E-2</c:v>
                </c:pt>
                <c:pt idx="564">
                  <c:v>3.8829901149546986E-2</c:v>
                </c:pt>
                <c:pt idx="565">
                  <c:v>3.8858264342469848E-2</c:v>
                </c:pt>
                <c:pt idx="566">
                  <c:v>3.895353619153645E-2</c:v>
                </c:pt>
                <c:pt idx="567">
                  <c:v>3.8973771570525728E-2</c:v>
                </c:pt>
                <c:pt idx="568">
                  <c:v>3.902476919151248E-2</c:v>
                </c:pt>
                <c:pt idx="569">
                  <c:v>3.9040000971608209E-2</c:v>
                </c:pt>
                <c:pt idx="570">
                  <c:v>3.9049934316532781E-2</c:v>
                </c:pt>
                <c:pt idx="571">
                  <c:v>3.9090592262510965E-2</c:v>
                </c:pt>
                <c:pt idx="572">
                  <c:v>3.9157453474202152E-2</c:v>
                </c:pt>
                <c:pt idx="573">
                  <c:v>3.9260899697968712E-2</c:v>
                </c:pt>
                <c:pt idx="574">
                  <c:v>3.9264429801587002E-2</c:v>
                </c:pt>
                <c:pt idx="575">
                  <c:v>3.9274157199770628E-2</c:v>
                </c:pt>
                <c:pt idx="576">
                  <c:v>3.9295229610058546E-2</c:v>
                </c:pt>
                <c:pt idx="577">
                  <c:v>3.9410803993415122E-2</c:v>
                </c:pt>
                <c:pt idx="578">
                  <c:v>3.9456832895904674E-2</c:v>
                </c:pt>
                <c:pt idx="579">
                  <c:v>3.9471618588242254E-2</c:v>
                </c:pt>
                <c:pt idx="580">
                  <c:v>3.9491218679348246E-2</c:v>
                </c:pt>
                <c:pt idx="581">
                  <c:v>3.9546878929268524E-2</c:v>
                </c:pt>
                <c:pt idx="582">
                  <c:v>3.9659478404858943E-2</c:v>
                </c:pt>
                <c:pt idx="583">
                  <c:v>3.9679135561965978E-2</c:v>
                </c:pt>
                <c:pt idx="584">
                  <c:v>3.9726154860025557E-2</c:v>
                </c:pt>
                <c:pt idx="585">
                  <c:v>3.9758289702384195E-2</c:v>
                </c:pt>
                <c:pt idx="586">
                  <c:v>3.9809765335284172E-2</c:v>
                </c:pt>
                <c:pt idx="587">
                  <c:v>3.9823380240817725E-2</c:v>
                </c:pt>
                <c:pt idx="588">
                  <c:v>3.9843036247570456E-2</c:v>
                </c:pt>
                <c:pt idx="589">
                  <c:v>3.9870327248012344E-2</c:v>
                </c:pt>
                <c:pt idx="590">
                  <c:v>3.9930949997663577E-2</c:v>
                </c:pt>
                <c:pt idx="591">
                  <c:v>4.0066707052318559E-2</c:v>
                </c:pt>
                <c:pt idx="592">
                  <c:v>4.0085227117798806E-2</c:v>
                </c:pt>
                <c:pt idx="593">
                  <c:v>4.0249402799882761E-2</c:v>
                </c:pt>
                <c:pt idx="594">
                  <c:v>4.0404452762115455E-2</c:v>
                </c:pt>
                <c:pt idx="595">
                  <c:v>4.0529654724969222E-2</c:v>
                </c:pt>
                <c:pt idx="596">
                  <c:v>4.0655439579341368E-2</c:v>
                </c:pt>
                <c:pt idx="597">
                  <c:v>4.0688505126064187E-2</c:v>
                </c:pt>
                <c:pt idx="598">
                  <c:v>4.0737222263935148E-2</c:v>
                </c:pt>
                <c:pt idx="599">
                  <c:v>4.0742626301453165E-2</c:v>
                </c:pt>
                <c:pt idx="600">
                  <c:v>4.0788175144135803E-2</c:v>
                </c:pt>
                <c:pt idx="601">
                  <c:v>4.0822667613826455E-2</c:v>
                </c:pt>
                <c:pt idx="602">
                  <c:v>4.0877260311970399E-2</c:v>
                </c:pt>
                <c:pt idx="603">
                  <c:v>4.0931077367079426E-2</c:v>
                </c:pt>
                <c:pt idx="604">
                  <c:v>4.0934692009847326E-2</c:v>
                </c:pt>
                <c:pt idx="605">
                  <c:v>4.0965387024443412E-2</c:v>
                </c:pt>
                <c:pt idx="606">
                  <c:v>4.1023514472752341E-2</c:v>
                </c:pt>
                <c:pt idx="607">
                  <c:v>4.104087083004275E-2</c:v>
                </c:pt>
                <c:pt idx="608">
                  <c:v>4.1058560220054406E-2</c:v>
                </c:pt>
                <c:pt idx="609">
                  <c:v>4.113357806327566E-2</c:v>
                </c:pt>
                <c:pt idx="610">
                  <c:v>4.1160182907409533E-2</c:v>
                </c:pt>
                <c:pt idx="611">
                  <c:v>4.1246942180420548E-2</c:v>
                </c:pt>
                <c:pt idx="612">
                  <c:v>4.1348485459675843E-2</c:v>
                </c:pt>
                <c:pt idx="613">
                  <c:v>4.1437210471240944E-2</c:v>
                </c:pt>
                <c:pt idx="614">
                  <c:v>4.1449119498093046E-2</c:v>
                </c:pt>
                <c:pt idx="615">
                  <c:v>4.1457790699089628E-2</c:v>
                </c:pt>
                <c:pt idx="616">
                  <c:v>4.1527990408811583E-2</c:v>
                </c:pt>
                <c:pt idx="617">
                  <c:v>4.1630612566572037E-2</c:v>
                </c:pt>
                <c:pt idx="618">
                  <c:v>4.1690341827694627E-2</c:v>
                </c:pt>
                <c:pt idx="619">
                  <c:v>4.1702200029298191E-2</c:v>
                </c:pt>
                <c:pt idx="620">
                  <c:v>4.1718131268855277E-2</c:v>
                </c:pt>
                <c:pt idx="621">
                  <c:v>4.1745674209306124E-2</c:v>
                </c:pt>
                <c:pt idx="622">
                  <c:v>4.1762138894912329E-2</c:v>
                </c:pt>
                <c:pt idx="623">
                  <c:v>4.1809139770556843E-2</c:v>
                </c:pt>
                <c:pt idx="624">
                  <c:v>4.1892263239278429E-2</c:v>
                </c:pt>
                <c:pt idx="625">
                  <c:v>4.1906334271697834E-2</c:v>
                </c:pt>
                <c:pt idx="626">
                  <c:v>4.1911005302939543E-2</c:v>
                </c:pt>
                <c:pt idx="627">
                  <c:v>4.1914098040065004E-2</c:v>
                </c:pt>
                <c:pt idx="628">
                  <c:v>4.1957928252442343E-2</c:v>
                </c:pt>
                <c:pt idx="629">
                  <c:v>4.1993651920606244E-2</c:v>
                </c:pt>
                <c:pt idx="630">
                  <c:v>4.2035581314991764E-2</c:v>
                </c:pt>
                <c:pt idx="631">
                  <c:v>4.2061666458273271E-2</c:v>
                </c:pt>
                <c:pt idx="632">
                  <c:v>4.2081231574153229E-2</c:v>
                </c:pt>
                <c:pt idx="633">
                  <c:v>4.2100593143521277E-2</c:v>
                </c:pt>
                <c:pt idx="634">
                  <c:v>4.2103421296281911E-2</c:v>
                </c:pt>
                <c:pt idx="635">
                  <c:v>4.2247019479656166E-2</c:v>
                </c:pt>
                <c:pt idx="636">
                  <c:v>4.2266614310121811E-2</c:v>
                </c:pt>
                <c:pt idx="637">
                  <c:v>4.230554058046037E-2</c:v>
                </c:pt>
                <c:pt idx="638">
                  <c:v>4.2396887884260312E-2</c:v>
                </c:pt>
                <c:pt idx="639">
                  <c:v>4.2407021365723156E-2</c:v>
                </c:pt>
                <c:pt idx="640">
                  <c:v>4.2488646492973237E-2</c:v>
                </c:pt>
                <c:pt idx="641">
                  <c:v>4.2557712522410217E-2</c:v>
                </c:pt>
                <c:pt idx="642">
                  <c:v>4.2635926352326811E-2</c:v>
                </c:pt>
                <c:pt idx="643">
                  <c:v>4.2780466856759951E-2</c:v>
                </c:pt>
                <c:pt idx="644">
                  <c:v>4.2921509954472623E-2</c:v>
                </c:pt>
                <c:pt idx="645">
                  <c:v>4.2928416563301937E-2</c:v>
                </c:pt>
                <c:pt idx="646">
                  <c:v>4.2970636035772211E-2</c:v>
                </c:pt>
                <c:pt idx="647">
                  <c:v>4.3003772406169503E-2</c:v>
                </c:pt>
                <c:pt idx="648">
                  <c:v>4.3088769573935613E-2</c:v>
                </c:pt>
                <c:pt idx="649">
                  <c:v>4.3100397352962901E-2</c:v>
                </c:pt>
                <c:pt idx="650">
                  <c:v>4.3236300599905832E-2</c:v>
                </c:pt>
                <c:pt idx="651">
                  <c:v>4.3241023266102054E-2</c:v>
                </c:pt>
                <c:pt idx="652">
                  <c:v>4.3260672899217881E-2</c:v>
                </c:pt>
                <c:pt idx="653">
                  <c:v>4.3274760350237272E-2</c:v>
                </c:pt>
                <c:pt idx="654">
                  <c:v>4.3298893628581935E-2</c:v>
                </c:pt>
                <c:pt idx="655">
                  <c:v>4.3303057632345515E-2</c:v>
                </c:pt>
                <c:pt idx="656">
                  <c:v>4.3386988977139711E-2</c:v>
                </c:pt>
                <c:pt idx="657">
                  <c:v>4.3394866114912951E-2</c:v>
                </c:pt>
                <c:pt idx="658">
                  <c:v>4.3459729592489851E-2</c:v>
                </c:pt>
                <c:pt idx="659">
                  <c:v>4.3460186751970969E-2</c:v>
                </c:pt>
                <c:pt idx="660">
                  <c:v>4.348169750862603E-2</c:v>
                </c:pt>
                <c:pt idx="661">
                  <c:v>4.3641887839311694E-2</c:v>
                </c:pt>
                <c:pt idx="662">
                  <c:v>4.3677341332221183E-2</c:v>
                </c:pt>
                <c:pt idx="663">
                  <c:v>4.368003046121352E-2</c:v>
                </c:pt>
                <c:pt idx="664">
                  <c:v>4.3680184710299247E-2</c:v>
                </c:pt>
                <c:pt idx="665">
                  <c:v>4.3731843550296287E-2</c:v>
                </c:pt>
                <c:pt idx="666">
                  <c:v>4.3765431863401032E-2</c:v>
                </c:pt>
                <c:pt idx="667">
                  <c:v>4.3765745889200756E-2</c:v>
                </c:pt>
                <c:pt idx="668">
                  <c:v>4.3787510734690567E-2</c:v>
                </c:pt>
                <c:pt idx="669">
                  <c:v>4.3901140617026754E-2</c:v>
                </c:pt>
                <c:pt idx="670">
                  <c:v>4.3952044265064515E-2</c:v>
                </c:pt>
                <c:pt idx="671">
                  <c:v>4.3985304265472626E-2</c:v>
                </c:pt>
                <c:pt idx="672">
                  <c:v>4.4114116024615548E-2</c:v>
                </c:pt>
                <c:pt idx="673">
                  <c:v>4.4136028302369151E-2</c:v>
                </c:pt>
                <c:pt idx="674">
                  <c:v>4.4139598784362473E-2</c:v>
                </c:pt>
                <c:pt idx="675">
                  <c:v>4.4155186685153128E-2</c:v>
                </c:pt>
                <c:pt idx="676">
                  <c:v>4.4273800210760814E-2</c:v>
                </c:pt>
                <c:pt idx="677">
                  <c:v>4.4402592317683127E-2</c:v>
                </c:pt>
                <c:pt idx="678">
                  <c:v>4.4413792913581149E-2</c:v>
                </c:pt>
                <c:pt idx="679">
                  <c:v>4.44372928371225E-2</c:v>
                </c:pt>
                <c:pt idx="680">
                  <c:v>4.4456844618051335E-2</c:v>
                </c:pt>
                <c:pt idx="681">
                  <c:v>4.4530266964625531E-2</c:v>
                </c:pt>
                <c:pt idx="682">
                  <c:v>4.4533195101880432E-2</c:v>
                </c:pt>
                <c:pt idx="683">
                  <c:v>4.4543945169646867E-2</c:v>
                </c:pt>
                <c:pt idx="684">
                  <c:v>4.4650543686547403E-2</c:v>
                </c:pt>
                <c:pt idx="685">
                  <c:v>4.4768160344161957E-2</c:v>
                </c:pt>
                <c:pt idx="686">
                  <c:v>4.4805630659190354E-2</c:v>
                </c:pt>
                <c:pt idx="687">
                  <c:v>4.4848255798195936E-2</c:v>
                </c:pt>
                <c:pt idx="688">
                  <c:v>4.4866104050808001E-2</c:v>
                </c:pt>
                <c:pt idx="689">
                  <c:v>4.4893455643023869E-2</c:v>
                </c:pt>
                <c:pt idx="690">
                  <c:v>4.4976716289527298E-2</c:v>
                </c:pt>
                <c:pt idx="691">
                  <c:v>4.5022410690116012E-2</c:v>
                </c:pt>
                <c:pt idx="692">
                  <c:v>4.5047817182940555E-2</c:v>
                </c:pt>
                <c:pt idx="693">
                  <c:v>4.5111520507740255E-2</c:v>
                </c:pt>
                <c:pt idx="694">
                  <c:v>4.5116570721908923E-2</c:v>
                </c:pt>
                <c:pt idx="695">
                  <c:v>4.5189207104704414E-2</c:v>
                </c:pt>
                <c:pt idx="696">
                  <c:v>4.5190372303144391E-2</c:v>
                </c:pt>
                <c:pt idx="697">
                  <c:v>4.521066623498491E-2</c:v>
                </c:pt>
                <c:pt idx="698">
                  <c:v>4.5213900442613843E-2</c:v>
                </c:pt>
                <c:pt idx="699">
                  <c:v>4.5326043686051497E-2</c:v>
                </c:pt>
                <c:pt idx="700">
                  <c:v>4.5342592984705991E-2</c:v>
                </c:pt>
                <c:pt idx="701">
                  <c:v>4.5353519822032222E-2</c:v>
                </c:pt>
                <c:pt idx="702">
                  <c:v>4.5367347746315984E-2</c:v>
                </c:pt>
                <c:pt idx="703">
                  <c:v>4.5449797055219218E-2</c:v>
                </c:pt>
                <c:pt idx="704">
                  <c:v>4.5462373648281616E-2</c:v>
                </c:pt>
                <c:pt idx="705">
                  <c:v>4.5490255000918398E-2</c:v>
                </c:pt>
                <c:pt idx="706">
                  <c:v>4.5532919418477216E-2</c:v>
                </c:pt>
                <c:pt idx="707">
                  <c:v>4.557259023020771E-2</c:v>
                </c:pt>
                <c:pt idx="708">
                  <c:v>4.5619996900568852E-2</c:v>
                </c:pt>
                <c:pt idx="709">
                  <c:v>4.5627290411154514E-2</c:v>
                </c:pt>
                <c:pt idx="710">
                  <c:v>4.5754274634868385E-2</c:v>
                </c:pt>
                <c:pt idx="711">
                  <c:v>4.5778563694327402E-2</c:v>
                </c:pt>
                <c:pt idx="712">
                  <c:v>4.5876031746384979E-2</c:v>
                </c:pt>
                <c:pt idx="713">
                  <c:v>4.5889394740534731E-2</c:v>
                </c:pt>
                <c:pt idx="714">
                  <c:v>4.5960060534028679E-2</c:v>
                </c:pt>
                <c:pt idx="715">
                  <c:v>4.5969860242338345E-2</c:v>
                </c:pt>
                <c:pt idx="716">
                  <c:v>4.6070362107116826E-2</c:v>
                </c:pt>
                <c:pt idx="717">
                  <c:v>4.6097964578102738E-2</c:v>
                </c:pt>
                <c:pt idx="718">
                  <c:v>4.6128267665354661E-2</c:v>
                </c:pt>
                <c:pt idx="719">
                  <c:v>4.6130087809366949E-2</c:v>
                </c:pt>
                <c:pt idx="720">
                  <c:v>4.6225274814081424E-2</c:v>
                </c:pt>
                <c:pt idx="721">
                  <c:v>4.6232729140919977E-2</c:v>
                </c:pt>
                <c:pt idx="722">
                  <c:v>4.6263433580305401E-2</c:v>
                </c:pt>
                <c:pt idx="723">
                  <c:v>4.6336355492318446E-2</c:v>
                </c:pt>
                <c:pt idx="724">
                  <c:v>4.637742565192926E-2</c:v>
                </c:pt>
                <c:pt idx="725">
                  <c:v>4.6410364114725232E-2</c:v>
                </c:pt>
                <c:pt idx="726">
                  <c:v>4.6424197326408879E-2</c:v>
                </c:pt>
                <c:pt idx="727">
                  <c:v>4.6494812405521078E-2</c:v>
                </c:pt>
                <c:pt idx="728">
                  <c:v>4.6496975509090897E-2</c:v>
                </c:pt>
                <c:pt idx="729">
                  <c:v>4.6536434828811542E-2</c:v>
                </c:pt>
                <c:pt idx="730">
                  <c:v>4.6549688636767068E-2</c:v>
                </c:pt>
                <c:pt idx="731">
                  <c:v>4.6602703658555636E-2</c:v>
                </c:pt>
                <c:pt idx="732">
                  <c:v>4.6639803156129818E-2</c:v>
                </c:pt>
                <c:pt idx="733">
                  <c:v>4.6651931260571815E-2</c:v>
                </c:pt>
                <c:pt idx="734">
                  <c:v>4.669492053361736E-2</c:v>
                </c:pt>
                <c:pt idx="735">
                  <c:v>4.6724677102935062E-2</c:v>
                </c:pt>
                <c:pt idx="736">
                  <c:v>4.673308818926198E-2</c:v>
                </c:pt>
                <c:pt idx="737">
                  <c:v>4.6735377727810258E-2</c:v>
                </c:pt>
                <c:pt idx="738">
                  <c:v>4.6761562530524672E-2</c:v>
                </c:pt>
                <c:pt idx="739">
                  <c:v>4.6806611363174815E-2</c:v>
                </c:pt>
                <c:pt idx="740">
                  <c:v>4.6870695605466459E-2</c:v>
                </c:pt>
                <c:pt idx="741">
                  <c:v>4.6896093286505236E-2</c:v>
                </c:pt>
                <c:pt idx="742">
                  <c:v>4.6910396833952664E-2</c:v>
                </c:pt>
                <c:pt idx="743">
                  <c:v>4.6919003686850848E-2</c:v>
                </c:pt>
                <c:pt idx="744">
                  <c:v>4.6929319844299815E-2</c:v>
                </c:pt>
                <c:pt idx="745">
                  <c:v>4.6943657454805721E-2</c:v>
                </c:pt>
                <c:pt idx="746">
                  <c:v>4.6947858721073814E-2</c:v>
                </c:pt>
                <c:pt idx="747">
                  <c:v>4.701366152709871E-2</c:v>
                </c:pt>
                <c:pt idx="748">
                  <c:v>4.7055987365988497E-2</c:v>
                </c:pt>
                <c:pt idx="749">
                  <c:v>4.7173191892640173E-2</c:v>
                </c:pt>
                <c:pt idx="750">
                  <c:v>4.7388072225496916E-2</c:v>
                </c:pt>
                <c:pt idx="751">
                  <c:v>4.7437221670066622E-2</c:v>
                </c:pt>
                <c:pt idx="752">
                  <c:v>4.7655765386723781E-2</c:v>
                </c:pt>
                <c:pt idx="753">
                  <c:v>4.7673967835996381E-2</c:v>
                </c:pt>
                <c:pt idx="754">
                  <c:v>4.7787906993981118E-2</c:v>
                </c:pt>
                <c:pt idx="755">
                  <c:v>4.7792574395053682E-2</c:v>
                </c:pt>
                <c:pt idx="756">
                  <c:v>4.7872292368073208E-2</c:v>
                </c:pt>
                <c:pt idx="757">
                  <c:v>4.7884237366534965E-2</c:v>
                </c:pt>
                <c:pt idx="758">
                  <c:v>4.7939387508990329E-2</c:v>
                </c:pt>
                <c:pt idx="759">
                  <c:v>4.7983062129315697E-2</c:v>
                </c:pt>
                <c:pt idx="760">
                  <c:v>4.7998217881949787E-2</c:v>
                </c:pt>
                <c:pt idx="761">
                  <c:v>4.8047575224243612E-2</c:v>
                </c:pt>
                <c:pt idx="762">
                  <c:v>4.8077611356292342E-2</c:v>
                </c:pt>
                <c:pt idx="763">
                  <c:v>4.8131184065870206E-2</c:v>
                </c:pt>
                <c:pt idx="764">
                  <c:v>4.8228201955295799E-2</c:v>
                </c:pt>
                <c:pt idx="765">
                  <c:v>4.8246930042886695E-2</c:v>
                </c:pt>
                <c:pt idx="766">
                  <c:v>4.8253050094151338E-2</c:v>
                </c:pt>
                <c:pt idx="767">
                  <c:v>4.840936424773986E-2</c:v>
                </c:pt>
                <c:pt idx="768">
                  <c:v>4.8426979369740789E-2</c:v>
                </c:pt>
                <c:pt idx="769">
                  <c:v>4.8455527594335357E-2</c:v>
                </c:pt>
                <c:pt idx="770">
                  <c:v>4.8522251397141322E-2</c:v>
                </c:pt>
                <c:pt idx="771">
                  <c:v>4.8590702128552779E-2</c:v>
                </c:pt>
                <c:pt idx="772">
                  <c:v>4.8606850696860236E-2</c:v>
                </c:pt>
                <c:pt idx="773">
                  <c:v>4.8650238336844273E-2</c:v>
                </c:pt>
                <c:pt idx="774">
                  <c:v>4.8678640626757821E-2</c:v>
                </c:pt>
                <c:pt idx="775">
                  <c:v>4.8679806498397642E-2</c:v>
                </c:pt>
                <c:pt idx="776">
                  <c:v>4.8726493125113207E-2</c:v>
                </c:pt>
                <c:pt idx="777">
                  <c:v>4.8853473391078796E-2</c:v>
                </c:pt>
                <c:pt idx="778">
                  <c:v>4.8950708380793372E-2</c:v>
                </c:pt>
                <c:pt idx="779">
                  <c:v>4.8972478543002296E-2</c:v>
                </c:pt>
                <c:pt idx="780">
                  <c:v>4.8980351561759866E-2</c:v>
                </c:pt>
                <c:pt idx="781">
                  <c:v>4.9001230338583668E-2</c:v>
                </c:pt>
                <c:pt idx="782">
                  <c:v>4.9045666378379468E-2</c:v>
                </c:pt>
                <c:pt idx="783">
                  <c:v>4.9047952471500456E-2</c:v>
                </c:pt>
                <c:pt idx="784">
                  <c:v>4.909881160057563E-2</c:v>
                </c:pt>
                <c:pt idx="785">
                  <c:v>4.9123572004485382E-2</c:v>
                </c:pt>
                <c:pt idx="786">
                  <c:v>4.9225416901329838E-2</c:v>
                </c:pt>
                <c:pt idx="787">
                  <c:v>4.9233499408605955E-2</c:v>
                </c:pt>
                <c:pt idx="788">
                  <c:v>4.928141676041637E-2</c:v>
                </c:pt>
                <c:pt idx="789">
                  <c:v>4.9292406880980494E-2</c:v>
                </c:pt>
                <c:pt idx="790">
                  <c:v>4.930118208457019E-2</c:v>
                </c:pt>
                <c:pt idx="791">
                  <c:v>4.9367404525909556E-2</c:v>
                </c:pt>
                <c:pt idx="792">
                  <c:v>4.9448656535817904E-2</c:v>
                </c:pt>
                <c:pt idx="793">
                  <c:v>4.9479812180155631E-2</c:v>
                </c:pt>
                <c:pt idx="794">
                  <c:v>4.9498696615779512E-2</c:v>
                </c:pt>
                <c:pt idx="795">
                  <c:v>4.9520342914637451E-2</c:v>
                </c:pt>
                <c:pt idx="796">
                  <c:v>4.9549514924243282E-2</c:v>
                </c:pt>
                <c:pt idx="797">
                  <c:v>4.9571325676316121E-2</c:v>
                </c:pt>
                <c:pt idx="798">
                  <c:v>4.9604352130429012E-2</c:v>
                </c:pt>
                <c:pt idx="799">
                  <c:v>4.9661880368504205E-2</c:v>
                </c:pt>
                <c:pt idx="800">
                  <c:v>4.9663065598019411E-2</c:v>
                </c:pt>
                <c:pt idx="801">
                  <c:v>4.9705610153013419E-2</c:v>
                </c:pt>
                <c:pt idx="802">
                  <c:v>4.9790407515676441E-2</c:v>
                </c:pt>
                <c:pt idx="803">
                  <c:v>4.981574853819138E-2</c:v>
                </c:pt>
                <c:pt idx="804">
                  <c:v>5.0058790963477644E-2</c:v>
                </c:pt>
                <c:pt idx="805">
                  <c:v>5.0095846037667195E-2</c:v>
                </c:pt>
                <c:pt idx="806">
                  <c:v>5.0104073449574169E-2</c:v>
                </c:pt>
                <c:pt idx="807">
                  <c:v>5.0156602437704381E-2</c:v>
                </c:pt>
                <c:pt idx="808">
                  <c:v>5.0157514354012826E-2</c:v>
                </c:pt>
                <c:pt idx="809">
                  <c:v>5.0171978894254558E-2</c:v>
                </c:pt>
                <c:pt idx="810">
                  <c:v>5.0366843386500715E-2</c:v>
                </c:pt>
                <c:pt idx="811">
                  <c:v>5.0376555356885878E-2</c:v>
                </c:pt>
                <c:pt idx="812">
                  <c:v>5.039182097984362E-2</c:v>
                </c:pt>
                <c:pt idx="813">
                  <c:v>5.0465785529616607E-2</c:v>
                </c:pt>
                <c:pt idx="814">
                  <c:v>5.047892262869761E-2</c:v>
                </c:pt>
                <c:pt idx="815">
                  <c:v>5.0488341121694168E-2</c:v>
                </c:pt>
                <c:pt idx="816">
                  <c:v>5.0493814085491646E-2</c:v>
                </c:pt>
                <c:pt idx="817">
                  <c:v>5.0553348053248931E-2</c:v>
                </c:pt>
                <c:pt idx="818">
                  <c:v>5.0613407180001256E-2</c:v>
                </c:pt>
                <c:pt idx="819">
                  <c:v>5.0654251033972662E-2</c:v>
                </c:pt>
                <c:pt idx="820">
                  <c:v>5.0800050450829318E-2</c:v>
                </c:pt>
                <c:pt idx="821">
                  <c:v>5.0886272683342955E-2</c:v>
                </c:pt>
                <c:pt idx="822">
                  <c:v>5.089898585644969E-2</c:v>
                </c:pt>
                <c:pt idx="823">
                  <c:v>5.0961453044555814E-2</c:v>
                </c:pt>
                <c:pt idx="824">
                  <c:v>5.0971036719254383E-2</c:v>
                </c:pt>
                <c:pt idx="825">
                  <c:v>5.1015204118111043E-2</c:v>
                </c:pt>
                <c:pt idx="826">
                  <c:v>5.1109905248591679E-2</c:v>
                </c:pt>
                <c:pt idx="827">
                  <c:v>5.1159503029507301E-2</c:v>
                </c:pt>
                <c:pt idx="828">
                  <c:v>5.1169838269093749E-2</c:v>
                </c:pt>
                <c:pt idx="829">
                  <c:v>5.11817309263971E-2</c:v>
                </c:pt>
                <c:pt idx="830">
                  <c:v>5.1206225499456214E-2</c:v>
                </c:pt>
                <c:pt idx="831">
                  <c:v>5.1307140653623358E-2</c:v>
                </c:pt>
                <c:pt idx="832">
                  <c:v>5.1344238561313274E-2</c:v>
                </c:pt>
                <c:pt idx="833">
                  <c:v>5.1363794732041057E-2</c:v>
                </c:pt>
                <c:pt idx="834">
                  <c:v>5.1397275681409692E-2</c:v>
                </c:pt>
                <c:pt idx="835">
                  <c:v>5.1398682178451512E-2</c:v>
                </c:pt>
                <c:pt idx="836">
                  <c:v>5.1567291498513579E-2</c:v>
                </c:pt>
                <c:pt idx="837">
                  <c:v>5.1588529913787706E-2</c:v>
                </c:pt>
                <c:pt idx="838">
                  <c:v>5.1596523120263769E-2</c:v>
                </c:pt>
                <c:pt idx="839">
                  <c:v>5.1598116020727051E-2</c:v>
                </c:pt>
                <c:pt idx="840">
                  <c:v>5.1618742322360037E-2</c:v>
                </c:pt>
                <c:pt idx="841">
                  <c:v>5.1620466673534329E-2</c:v>
                </c:pt>
                <c:pt idx="842">
                  <c:v>5.1702937892371827E-2</c:v>
                </c:pt>
                <c:pt idx="843">
                  <c:v>5.1758409943329475E-2</c:v>
                </c:pt>
                <c:pt idx="844">
                  <c:v>5.1775612715556245E-2</c:v>
                </c:pt>
                <c:pt idx="845">
                  <c:v>5.1844379400767755E-2</c:v>
                </c:pt>
                <c:pt idx="846">
                  <c:v>5.1861462729433955E-2</c:v>
                </c:pt>
                <c:pt idx="847">
                  <c:v>5.1889007099204416E-2</c:v>
                </c:pt>
                <c:pt idx="848">
                  <c:v>5.1897075925614579E-2</c:v>
                </c:pt>
                <c:pt idx="849">
                  <c:v>5.1923602889933904E-2</c:v>
                </c:pt>
                <c:pt idx="850">
                  <c:v>5.2064122666934311E-2</c:v>
                </c:pt>
                <c:pt idx="851">
                  <c:v>5.2104239643455223E-2</c:v>
                </c:pt>
                <c:pt idx="852">
                  <c:v>5.2106462249098158E-2</c:v>
                </c:pt>
                <c:pt idx="853">
                  <c:v>5.2174501994106642E-2</c:v>
                </c:pt>
                <c:pt idx="854">
                  <c:v>5.2189039680626978E-2</c:v>
                </c:pt>
                <c:pt idx="855">
                  <c:v>5.2355586681056054E-2</c:v>
                </c:pt>
                <c:pt idx="856">
                  <c:v>5.2360241141890675E-2</c:v>
                </c:pt>
                <c:pt idx="857">
                  <c:v>5.2373704210966807E-2</c:v>
                </c:pt>
                <c:pt idx="858">
                  <c:v>5.2379174751304394E-2</c:v>
                </c:pt>
                <c:pt idx="859">
                  <c:v>5.2389545206657367E-2</c:v>
                </c:pt>
                <c:pt idx="860">
                  <c:v>5.2402966868344336E-2</c:v>
                </c:pt>
                <c:pt idx="861">
                  <c:v>5.2451118837744434E-2</c:v>
                </c:pt>
                <c:pt idx="862">
                  <c:v>5.2488372529303239E-2</c:v>
                </c:pt>
                <c:pt idx="863">
                  <c:v>5.2554589437556781E-2</c:v>
                </c:pt>
                <c:pt idx="864">
                  <c:v>5.2590348838248438E-2</c:v>
                </c:pt>
                <c:pt idx="865">
                  <c:v>5.2628076208151672E-2</c:v>
                </c:pt>
                <c:pt idx="866">
                  <c:v>5.2638164787296798E-2</c:v>
                </c:pt>
                <c:pt idx="867">
                  <c:v>5.2639107946462621E-2</c:v>
                </c:pt>
                <c:pt idx="868">
                  <c:v>5.2640902519626269E-2</c:v>
                </c:pt>
                <c:pt idx="869">
                  <c:v>5.2644205669933927E-2</c:v>
                </c:pt>
                <c:pt idx="870">
                  <c:v>5.2654178410892066E-2</c:v>
                </c:pt>
                <c:pt idx="871">
                  <c:v>5.2659737354132131E-2</c:v>
                </c:pt>
                <c:pt idx="872">
                  <c:v>5.2716357315054488E-2</c:v>
                </c:pt>
                <c:pt idx="873">
                  <c:v>5.2732076173485E-2</c:v>
                </c:pt>
                <c:pt idx="874">
                  <c:v>5.2744657188358489E-2</c:v>
                </c:pt>
                <c:pt idx="875">
                  <c:v>5.2760160828873956E-2</c:v>
                </c:pt>
                <c:pt idx="876">
                  <c:v>5.2873529025713843E-2</c:v>
                </c:pt>
                <c:pt idx="877">
                  <c:v>5.2900343619830786E-2</c:v>
                </c:pt>
                <c:pt idx="878">
                  <c:v>5.2956528186928017E-2</c:v>
                </c:pt>
                <c:pt idx="879">
                  <c:v>5.2959153508778778E-2</c:v>
                </c:pt>
                <c:pt idx="880">
                  <c:v>5.2985961622396514E-2</c:v>
                </c:pt>
                <c:pt idx="881">
                  <c:v>5.2993849324811604E-2</c:v>
                </c:pt>
                <c:pt idx="882">
                  <c:v>5.3019161244209335E-2</c:v>
                </c:pt>
                <c:pt idx="883">
                  <c:v>5.3021046041011516E-2</c:v>
                </c:pt>
                <c:pt idx="884">
                  <c:v>5.303282316611975E-2</c:v>
                </c:pt>
                <c:pt idx="885">
                  <c:v>5.3041556853643465E-2</c:v>
                </c:pt>
                <c:pt idx="886">
                  <c:v>5.3047928534822528E-2</c:v>
                </c:pt>
                <c:pt idx="887">
                  <c:v>5.3093728821621423E-2</c:v>
                </c:pt>
                <c:pt idx="888">
                  <c:v>5.3134810165113913E-2</c:v>
                </c:pt>
                <c:pt idx="889">
                  <c:v>5.3191816571057447E-2</c:v>
                </c:pt>
                <c:pt idx="890">
                  <c:v>5.3274440875101345E-2</c:v>
                </c:pt>
                <c:pt idx="891">
                  <c:v>5.3345640569852033E-2</c:v>
                </c:pt>
                <c:pt idx="892">
                  <c:v>5.3407413217254146E-2</c:v>
                </c:pt>
                <c:pt idx="893">
                  <c:v>5.3430131090684757E-2</c:v>
                </c:pt>
                <c:pt idx="894">
                  <c:v>5.3436229032189989E-2</c:v>
                </c:pt>
                <c:pt idx="895">
                  <c:v>5.3524364979985688E-2</c:v>
                </c:pt>
                <c:pt idx="896">
                  <c:v>5.3537682996644791E-2</c:v>
                </c:pt>
                <c:pt idx="897">
                  <c:v>5.3609115991437792E-2</c:v>
                </c:pt>
                <c:pt idx="898">
                  <c:v>5.3666512398391694E-2</c:v>
                </c:pt>
                <c:pt idx="899">
                  <c:v>5.374129872067402E-2</c:v>
                </c:pt>
                <c:pt idx="900">
                  <c:v>5.3753090057659575E-2</c:v>
                </c:pt>
                <c:pt idx="901">
                  <c:v>5.3800052306920657E-2</c:v>
                </c:pt>
                <c:pt idx="902">
                  <c:v>5.3815048164149178E-2</c:v>
                </c:pt>
                <c:pt idx="903">
                  <c:v>5.3833301895781636E-2</c:v>
                </c:pt>
                <c:pt idx="904">
                  <c:v>5.3849398598185189E-2</c:v>
                </c:pt>
                <c:pt idx="905">
                  <c:v>5.3880746401606207E-2</c:v>
                </c:pt>
                <c:pt idx="906">
                  <c:v>5.4048232256273178E-2</c:v>
                </c:pt>
                <c:pt idx="907">
                  <c:v>5.4087565521048736E-2</c:v>
                </c:pt>
                <c:pt idx="908">
                  <c:v>5.41168739974381E-2</c:v>
                </c:pt>
                <c:pt idx="909">
                  <c:v>5.4121266036600245E-2</c:v>
                </c:pt>
                <c:pt idx="910">
                  <c:v>5.4161415618709831E-2</c:v>
                </c:pt>
                <c:pt idx="911">
                  <c:v>5.4166555528618779E-2</c:v>
                </c:pt>
                <c:pt idx="912">
                  <c:v>5.418824345862213E-2</c:v>
                </c:pt>
                <c:pt idx="913">
                  <c:v>5.4207065407737801E-2</c:v>
                </c:pt>
                <c:pt idx="914">
                  <c:v>5.4211373462926982E-2</c:v>
                </c:pt>
                <c:pt idx="915">
                  <c:v>5.4249574372164308E-2</c:v>
                </c:pt>
                <c:pt idx="916">
                  <c:v>5.4280307372127391E-2</c:v>
                </c:pt>
                <c:pt idx="917">
                  <c:v>5.4351972133676194E-2</c:v>
                </c:pt>
                <c:pt idx="918">
                  <c:v>5.4509620080515249E-2</c:v>
                </c:pt>
                <c:pt idx="919">
                  <c:v>5.4550462228929203E-2</c:v>
                </c:pt>
                <c:pt idx="920">
                  <c:v>5.4566494042311883E-2</c:v>
                </c:pt>
                <c:pt idx="921">
                  <c:v>5.4568969236397591E-2</c:v>
                </c:pt>
                <c:pt idx="922">
                  <c:v>5.4591000138982784E-2</c:v>
                </c:pt>
                <c:pt idx="923">
                  <c:v>5.4594233843501823E-2</c:v>
                </c:pt>
                <c:pt idx="924">
                  <c:v>5.4626954584563264E-2</c:v>
                </c:pt>
                <c:pt idx="925">
                  <c:v>5.4667140990851647E-2</c:v>
                </c:pt>
                <c:pt idx="926">
                  <c:v>5.4852283117825362E-2</c:v>
                </c:pt>
                <c:pt idx="927">
                  <c:v>5.4856690820215381E-2</c:v>
                </c:pt>
                <c:pt idx="928">
                  <c:v>5.4913233231723951E-2</c:v>
                </c:pt>
                <c:pt idx="929">
                  <c:v>5.4924259251625022E-2</c:v>
                </c:pt>
                <c:pt idx="930">
                  <c:v>5.4927451855166447E-2</c:v>
                </c:pt>
                <c:pt idx="931">
                  <c:v>5.4978847419663496E-2</c:v>
                </c:pt>
                <c:pt idx="932">
                  <c:v>5.5013359509165305E-2</c:v>
                </c:pt>
                <c:pt idx="933">
                  <c:v>5.5035916218691298E-2</c:v>
                </c:pt>
                <c:pt idx="934">
                  <c:v>5.5036834127672109E-2</c:v>
                </c:pt>
                <c:pt idx="935">
                  <c:v>5.5047768745859559E-2</c:v>
                </c:pt>
                <c:pt idx="936">
                  <c:v>5.5102851926693133E-2</c:v>
                </c:pt>
                <c:pt idx="937">
                  <c:v>5.5121720616855829E-2</c:v>
                </c:pt>
                <c:pt idx="938">
                  <c:v>5.5123125356947585E-2</c:v>
                </c:pt>
                <c:pt idx="939">
                  <c:v>5.5127193307953279E-2</c:v>
                </c:pt>
                <c:pt idx="940">
                  <c:v>5.5159622156419015E-2</c:v>
                </c:pt>
                <c:pt idx="941">
                  <c:v>5.5173857604693281E-2</c:v>
                </c:pt>
                <c:pt idx="942">
                  <c:v>5.5186404181885237E-2</c:v>
                </c:pt>
                <c:pt idx="943">
                  <c:v>5.5205200924926458E-2</c:v>
                </c:pt>
                <c:pt idx="944">
                  <c:v>5.5228856877249106E-2</c:v>
                </c:pt>
                <c:pt idx="945">
                  <c:v>5.5243398530515138E-2</c:v>
                </c:pt>
                <c:pt idx="946">
                  <c:v>5.5277430282428257E-2</c:v>
                </c:pt>
                <c:pt idx="947">
                  <c:v>5.5338048022683599E-2</c:v>
                </c:pt>
                <c:pt idx="948">
                  <c:v>5.5369921571927792E-2</c:v>
                </c:pt>
                <c:pt idx="949">
                  <c:v>5.5371385644389932E-2</c:v>
                </c:pt>
                <c:pt idx="950">
                  <c:v>5.5398280384999714E-2</c:v>
                </c:pt>
                <c:pt idx="951">
                  <c:v>5.5409249285079051E-2</c:v>
                </c:pt>
                <c:pt idx="952">
                  <c:v>5.5460840728092084E-2</c:v>
                </c:pt>
                <c:pt idx="953">
                  <c:v>5.5508848633178544E-2</c:v>
                </c:pt>
                <c:pt idx="954">
                  <c:v>5.5536966698762312E-2</c:v>
                </c:pt>
                <c:pt idx="955">
                  <c:v>5.5577125787497524E-2</c:v>
                </c:pt>
                <c:pt idx="956">
                  <c:v>5.5602343706755548E-2</c:v>
                </c:pt>
                <c:pt idx="957">
                  <c:v>5.5610233179180922E-2</c:v>
                </c:pt>
                <c:pt idx="958">
                  <c:v>5.5623661021497649E-2</c:v>
                </c:pt>
                <c:pt idx="959">
                  <c:v>5.5658245566297872E-2</c:v>
                </c:pt>
                <c:pt idx="960">
                  <c:v>5.5709411267977092E-2</c:v>
                </c:pt>
                <c:pt idx="961">
                  <c:v>5.5710321796545961E-2</c:v>
                </c:pt>
                <c:pt idx="962">
                  <c:v>5.5733420212201505E-2</c:v>
                </c:pt>
                <c:pt idx="963">
                  <c:v>5.5738464276664734E-2</c:v>
                </c:pt>
                <c:pt idx="964">
                  <c:v>5.5748648719624531E-2</c:v>
                </c:pt>
                <c:pt idx="965">
                  <c:v>5.585863785567783E-2</c:v>
                </c:pt>
                <c:pt idx="966">
                  <c:v>5.5946006553042847E-2</c:v>
                </c:pt>
                <c:pt idx="967">
                  <c:v>5.595308756259483E-2</c:v>
                </c:pt>
                <c:pt idx="968">
                  <c:v>5.6060956357713583E-2</c:v>
                </c:pt>
                <c:pt idx="969">
                  <c:v>5.6081946717502849E-2</c:v>
                </c:pt>
                <c:pt idx="970">
                  <c:v>5.6087402118826131E-2</c:v>
                </c:pt>
                <c:pt idx="971">
                  <c:v>5.6103990487768172E-2</c:v>
                </c:pt>
                <c:pt idx="972">
                  <c:v>5.6149385360904816E-2</c:v>
                </c:pt>
                <c:pt idx="973">
                  <c:v>5.6161153702185773E-2</c:v>
                </c:pt>
                <c:pt idx="974">
                  <c:v>5.6176245449665485E-2</c:v>
                </c:pt>
                <c:pt idx="975">
                  <c:v>5.6185836726313242E-2</c:v>
                </c:pt>
                <c:pt idx="976">
                  <c:v>5.6219778240708645E-2</c:v>
                </c:pt>
                <c:pt idx="977">
                  <c:v>5.6237506275853388E-2</c:v>
                </c:pt>
                <c:pt idx="978">
                  <c:v>5.6327338659428301E-2</c:v>
                </c:pt>
                <c:pt idx="979">
                  <c:v>5.6350298378796862E-2</c:v>
                </c:pt>
                <c:pt idx="980">
                  <c:v>5.6355535352167752E-2</c:v>
                </c:pt>
                <c:pt idx="981">
                  <c:v>5.6356778313874978E-2</c:v>
                </c:pt>
                <c:pt idx="982">
                  <c:v>5.6418329472900805E-2</c:v>
                </c:pt>
                <c:pt idx="983">
                  <c:v>5.6418516800853552E-2</c:v>
                </c:pt>
                <c:pt idx="984">
                  <c:v>5.643144201900567E-2</c:v>
                </c:pt>
                <c:pt idx="985">
                  <c:v>5.6436211651113559E-2</c:v>
                </c:pt>
                <c:pt idx="986">
                  <c:v>5.6444609037055928E-2</c:v>
                </c:pt>
                <c:pt idx="987">
                  <c:v>5.6499460154488472E-2</c:v>
                </c:pt>
                <c:pt idx="988">
                  <c:v>5.6500070331118389E-2</c:v>
                </c:pt>
                <c:pt idx="989">
                  <c:v>5.650470769664015E-2</c:v>
                </c:pt>
                <c:pt idx="990">
                  <c:v>5.6528010142399963E-2</c:v>
                </c:pt>
                <c:pt idx="991">
                  <c:v>5.6581288559949899E-2</c:v>
                </c:pt>
                <c:pt idx="992">
                  <c:v>5.6592195622216707E-2</c:v>
                </c:pt>
                <c:pt idx="993">
                  <c:v>5.6655059961385222E-2</c:v>
                </c:pt>
                <c:pt idx="994">
                  <c:v>5.6721446688618678E-2</c:v>
                </c:pt>
                <c:pt idx="995">
                  <c:v>5.6807220227913027E-2</c:v>
                </c:pt>
                <c:pt idx="996">
                  <c:v>5.6827603964901365E-2</c:v>
                </c:pt>
                <c:pt idx="997">
                  <c:v>5.6838459214740886E-2</c:v>
                </c:pt>
                <c:pt idx="998">
                  <c:v>5.684842469793043E-2</c:v>
                </c:pt>
                <c:pt idx="999">
                  <c:v>5.6881837584915253E-2</c:v>
                </c:pt>
                <c:pt idx="1000">
                  <c:v>5.6897855584415701E-2</c:v>
                </c:pt>
                <c:pt idx="1001">
                  <c:v>5.6902259014315351E-2</c:v>
                </c:pt>
                <c:pt idx="1002">
                  <c:v>5.6902287605824504E-2</c:v>
                </c:pt>
                <c:pt idx="1003">
                  <c:v>5.693603807825455E-2</c:v>
                </c:pt>
                <c:pt idx="1004">
                  <c:v>5.6961557170619084E-2</c:v>
                </c:pt>
                <c:pt idx="1005">
                  <c:v>5.6976311387507181E-2</c:v>
                </c:pt>
                <c:pt idx="1006">
                  <c:v>5.6976972898433752E-2</c:v>
                </c:pt>
                <c:pt idx="1007">
                  <c:v>5.7028652370261397E-2</c:v>
                </c:pt>
                <c:pt idx="1008">
                  <c:v>5.7063681910318687E-2</c:v>
                </c:pt>
                <c:pt idx="1009">
                  <c:v>5.714375555281577E-2</c:v>
                </c:pt>
                <c:pt idx="1010">
                  <c:v>5.715508400312469E-2</c:v>
                </c:pt>
                <c:pt idx="1011">
                  <c:v>5.7178644606304049E-2</c:v>
                </c:pt>
                <c:pt idx="1012">
                  <c:v>5.7216253668479537E-2</c:v>
                </c:pt>
                <c:pt idx="1013">
                  <c:v>5.7279348370152985E-2</c:v>
                </c:pt>
                <c:pt idx="1014">
                  <c:v>5.7331111407897969E-2</c:v>
                </c:pt>
                <c:pt idx="1015">
                  <c:v>5.7389527327275501E-2</c:v>
                </c:pt>
                <c:pt idx="1016">
                  <c:v>5.7424261679390146E-2</c:v>
                </c:pt>
                <c:pt idx="1017">
                  <c:v>5.7427196588483491E-2</c:v>
                </c:pt>
                <c:pt idx="1018">
                  <c:v>5.7470965085402441E-2</c:v>
                </c:pt>
                <c:pt idx="1019">
                  <c:v>5.7479948609969453E-2</c:v>
                </c:pt>
                <c:pt idx="1020">
                  <c:v>5.7490744410107639E-2</c:v>
                </c:pt>
                <c:pt idx="1021">
                  <c:v>5.751543100226425E-2</c:v>
                </c:pt>
                <c:pt idx="1022">
                  <c:v>5.754115655286389E-2</c:v>
                </c:pt>
                <c:pt idx="1023">
                  <c:v>5.7555860840511092E-2</c:v>
                </c:pt>
                <c:pt idx="1024">
                  <c:v>5.7564324947753147E-2</c:v>
                </c:pt>
                <c:pt idx="1025">
                  <c:v>5.7577818609526439E-2</c:v>
                </c:pt>
                <c:pt idx="1026">
                  <c:v>5.7579684832165752E-2</c:v>
                </c:pt>
                <c:pt idx="1027">
                  <c:v>5.7640028328765927E-2</c:v>
                </c:pt>
                <c:pt idx="1028">
                  <c:v>5.7652070939595429E-2</c:v>
                </c:pt>
                <c:pt idx="1029">
                  <c:v>5.7665491556264666E-2</c:v>
                </c:pt>
                <c:pt idx="1030">
                  <c:v>5.7679173255316116E-2</c:v>
                </c:pt>
                <c:pt idx="1031">
                  <c:v>5.7692400733575955E-2</c:v>
                </c:pt>
                <c:pt idx="1032">
                  <c:v>5.7730729126231235E-2</c:v>
                </c:pt>
                <c:pt idx="1033">
                  <c:v>5.7731615351977482E-2</c:v>
                </c:pt>
                <c:pt idx="1034">
                  <c:v>5.7736087662974445E-2</c:v>
                </c:pt>
                <c:pt idx="1035">
                  <c:v>5.7759854758829388E-2</c:v>
                </c:pt>
                <c:pt idx="1036">
                  <c:v>5.7783420281447347E-2</c:v>
                </c:pt>
                <c:pt idx="1037">
                  <c:v>5.7829982460868838E-2</c:v>
                </c:pt>
                <c:pt idx="1038">
                  <c:v>5.7936590447634814E-2</c:v>
                </c:pt>
                <c:pt idx="1039">
                  <c:v>5.7999519444957466E-2</c:v>
                </c:pt>
                <c:pt idx="1040">
                  <c:v>5.8031232291095622E-2</c:v>
                </c:pt>
                <c:pt idx="1041">
                  <c:v>5.8088540613085285E-2</c:v>
                </c:pt>
                <c:pt idx="1042">
                  <c:v>5.8129844968923233E-2</c:v>
                </c:pt>
                <c:pt idx="1043">
                  <c:v>5.8134959539876907E-2</c:v>
                </c:pt>
                <c:pt idx="1044">
                  <c:v>5.8183544885501974E-2</c:v>
                </c:pt>
                <c:pt idx="1045">
                  <c:v>5.8206888192102374E-2</c:v>
                </c:pt>
                <c:pt idx="1046">
                  <c:v>5.8209380250132128E-2</c:v>
                </c:pt>
                <c:pt idx="1047">
                  <c:v>5.8308658315388985E-2</c:v>
                </c:pt>
                <c:pt idx="1048">
                  <c:v>5.8362358130274843E-2</c:v>
                </c:pt>
                <c:pt idx="1049">
                  <c:v>5.8364106228788744E-2</c:v>
                </c:pt>
                <c:pt idx="1050">
                  <c:v>5.8367521330475396E-2</c:v>
                </c:pt>
                <c:pt idx="1051">
                  <c:v>5.8371997625256813E-2</c:v>
                </c:pt>
                <c:pt idx="1052">
                  <c:v>5.8421054626047318E-2</c:v>
                </c:pt>
                <c:pt idx="1053">
                  <c:v>5.8445120043692643E-2</c:v>
                </c:pt>
                <c:pt idx="1054">
                  <c:v>5.8504259902731677E-2</c:v>
                </c:pt>
                <c:pt idx="1055">
                  <c:v>5.8569605795010631E-2</c:v>
                </c:pt>
                <c:pt idx="1056">
                  <c:v>5.8575252502690016E-2</c:v>
                </c:pt>
                <c:pt idx="1057">
                  <c:v>5.8603554698715345E-2</c:v>
                </c:pt>
                <c:pt idx="1058">
                  <c:v>5.8657919996609346E-2</c:v>
                </c:pt>
                <c:pt idx="1059">
                  <c:v>5.8668081976776629E-2</c:v>
                </c:pt>
                <c:pt idx="1060">
                  <c:v>5.8795654424304948E-2</c:v>
                </c:pt>
                <c:pt idx="1061">
                  <c:v>5.8816156584365294E-2</c:v>
                </c:pt>
                <c:pt idx="1062">
                  <c:v>5.8845097409349831E-2</c:v>
                </c:pt>
                <c:pt idx="1063">
                  <c:v>5.8858819790887452E-2</c:v>
                </c:pt>
                <c:pt idx="1064">
                  <c:v>5.8887494720371199E-2</c:v>
                </c:pt>
                <c:pt idx="1065">
                  <c:v>5.8905807129276469E-2</c:v>
                </c:pt>
                <c:pt idx="1066">
                  <c:v>5.8920781823279048E-2</c:v>
                </c:pt>
                <c:pt idx="1067">
                  <c:v>5.8986241677867528E-2</c:v>
                </c:pt>
                <c:pt idx="1068">
                  <c:v>5.89891545467588E-2</c:v>
                </c:pt>
                <c:pt idx="1069">
                  <c:v>5.9087699826706523E-2</c:v>
                </c:pt>
                <c:pt idx="1070">
                  <c:v>5.9097071348489474E-2</c:v>
                </c:pt>
                <c:pt idx="1071">
                  <c:v>5.9151671459874572E-2</c:v>
                </c:pt>
                <c:pt idx="1072">
                  <c:v>5.9222812530685565E-2</c:v>
                </c:pt>
                <c:pt idx="1073">
                  <c:v>5.9263785722977934E-2</c:v>
                </c:pt>
                <c:pt idx="1074">
                  <c:v>5.9324390988663177E-2</c:v>
                </c:pt>
                <c:pt idx="1075">
                  <c:v>5.9329976384991219E-2</c:v>
                </c:pt>
                <c:pt idx="1076">
                  <c:v>5.9365270185219532E-2</c:v>
                </c:pt>
                <c:pt idx="1077">
                  <c:v>5.9370574928883611E-2</c:v>
                </c:pt>
                <c:pt idx="1078">
                  <c:v>5.9446746618707053E-2</c:v>
                </c:pt>
                <c:pt idx="1079">
                  <c:v>5.9577517100392122E-2</c:v>
                </c:pt>
                <c:pt idx="1080">
                  <c:v>5.9587642444466064E-2</c:v>
                </c:pt>
                <c:pt idx="1081">
                  <c:v>5.9618853560169001E-2</c:v>
                </c:pt>
                <c:pt idx="1082">
                  <c:v>5.9631690006007917E-2</c:v>
                </c:pt>
                <c:pt idx="1083">
                  <c:v>5.963275332825848E-2</c:v>
                </c:pt>
                <c:pt idx="1084">
                  <c:v>5.964044428177729E-2</c:v>
                </c:pt>
                <c:pt idx="1085">
                  <c:v>5.9652317615961799E-2</c:v>
                </c:pt>
                <c:pt idx="1086">
                  <c:v>5.9657687438865792E-2</c:v>
                </c:pt>
                <c:pt idx="1087">
                  <c:v>5.9679150148959942E-2</c:v>
                </c:pt>
                <c:pt idx="1088">
                  <c:v>5.9792535520484892E-2</c:v>
                </c:pt>
                <c:pt idx="1089">
                  <c:v>5.9816277385794384E-2</c:v>
                </c:pt>
                <c:pt idx="1090">
                  <c:v>5.9817357718867675E-2</c:v>
                </c:pt>
                <c:pt idx="1091">
                  <c:v>5.9887793343259305E-2</c:v>
                </c:pt>
                <c:pt idx="1092">
                  <c:v>5.9902763635680506E-2</c:v>
                </c:pt>
                <c:pt idx="1093">
                  <c:v>5.9959649536135314E-2</c:v>
                </c:pt>
                <c:pt idx="1094">
                  <c:v>5.9992704202138515E-2</c:v>
                </c:pt>
                <c:pt idx="1095">
                  <c:v>6.0000699666846208E-2</c:v>
                </c:pt>
                <c:pt idx="1096">
                  <c:v>6.0012157965272053E-2</c:v>
                </c:pt>
                <c:pt idx="1097">
                  <c:v>6.0081464550542092E-2</c:v>
                </c:pt>
                <c:pt idx="1098">
                  <c:v>6.0107912228506637E-2</c:v>
                </c:pt>
                <c:pt idx="1099">
                  <c:v>6.0119902218120976E-2</c:v>
                </c:pt>
                <c:pt idx="1100">
                  <c:v>6.0143126355369746E-2</c:v>
                </c:pt>
                <c:pt idx="1101">
                  <c:v>6.0316672319320246E-2</c:v>
                </c:pt>
                <c:pt idx="1102">
                  <c:v>6.0328245395089318E-2</c:v>
                </c:pt>
                <c:pt idx="1103">
                  <c:v>6.0335983600756614E-2</c:v>
                </c:pt>
                <c:pt idx="1104">
                  <c:v>6.0400416479956559E-2</c:v>
                </c:pt>
                <c:pt idx="1105">
                  <c:v>6.0419128034933059E-2</c:v>
                </c:pt>
                <c:pt idx="1106">
                  <c:v>6.0431841837732175E-2</c:v>
                </c:pt>
                <c:pt idx="1107">
                  <c:v>6.0464593461516607E-2</c:v>
                </c:pt>
                <c:pt idx="1108">
                  <c:v>6.0472477233657368E-2</c:v>
                </c:pt>
                <c:pt idx="1109">
                  <c:v>6.0523851404194112E-2</c:v>
                </c:pt>
                <c:pt idx="1110">
                  <c:v>6.0539733991985471E-2</c:v>
                </c:pt>
                <c:pt idx="1111">
                  <c:v>6.0545196420946253E-2</c:v>
                </c:pt>
                <c:pt idx="1112">
                  <c:v>6.0545387789330898E-2</c:v>
                </c:pt>
                <c:pt idx="1113">
                  <c:v>6.0602162296956995E-2</c:v>
                </c:pt>
                <c:pt idx="1114">
                  <c:v>6.0614171310303749E-2</c:v>
                </c:pt>
                <c:pt idx="1115">
                  <c:v>6.0621452784799613E-2</c:v>
                </c:pt>
                <c:pt idx="1116">
                  <c:v>6.0690621079196594E-2</c:v>
                </c:pt>
                <c:pt idx="1117">
                  <c:v>6.0696497546181956E-2</c:v>
                </c:pt>
                <c:pt idx="1118">
                  <c:v>6.0699368621835795E-2</c:v>
                </c:pt>
                <c:pt idx="1119">
                  <c:v>6.0723795424823035E-2</c:v>
                </c:pt>
                <c:pt idx="1120">
                  <c:v>6.0729875762475412E-2</c:v>
                </c:pt>
                <c:pt idx="1121">
                  <c:v>6.0764704266580032E-2</c:v>
                </c:pt>
                <c:pt idx="1122">
                  <c:v>6.0765469808392113E-2</c:v>
                </c:pt>
                <c:pt idx="1123">
                  <c:v>6.078279470704305E-2</c:v>
                </c:pt>
                <c:pt idx="1124">
                  <c:v>6.0782844845443024E-2</c:v>
                </c:pt>
                <c:pt idx="1125">
                  <c:v>6.0837540771691477E-2</c:v>
                </c:pt>
                <c:pt idx="1126">
                  <c:v>6.0900807893304869E-2</c:v>
                </c:pt>
                <c:pt idx="1127">
                  <c:v>6.0903204141108565E-2</c:v>
                </c:pt>
                <c:pt idx="1128">
                  <c:v>6.09033044658467E-2</c:v>
                </c:pt>
                <c:pt idx="1129">
                  <c:v>6.0971838747925187E-2</c:v>
                </c:pt>
                <c:pt idx="1130">
                  <c:v>6.1010309518510525E-2</c:v>
                </c:pt>
                <c:pt idx="1131">
                  <c:v>6.1017964063865004E-2</c:v>
                </c:pt>
                <c:pt idx="1132">
                  <c:v>6.1080009117967661E-2</c:v>
                </c:pt>
                <c:pt idx="1133">
                  <c:v>6.1088527465501773E-2</c:v>
                </c:pt>
                <c:pt idx="1134">
                  <c:v>6.1118962898372965E-2</c:v>
                </c:pt>
                <c:pt idx="1135">
                  <c:v>6.1172778270287088E-2</c:v>
                </c:pt>
                <c:pt idx="1136">
                  <c:v>6.1185741146523615E-2</c:v>
                </c:pt>
                <c:pt idx="1137">
                  <c:v>6.1220697647185268E-2</c:v>
                </c:pt>
                <c:pt idx="1138">
                  <c:v>6.1248295188641944E-2</c:v>
                </c:pt>
                <c:pt idx="1139">
                  <c:v>6.128492514001585E-2</c:v>
                </c:pt>
                <c:pt idx="1140">
                  <c:v>6.1301694781029085E-2</c:v>
                </c:pt>
                <c:pt idx="1141">
                  <c:v>6.1325910464648879E-2</c:v>
                </c:pt>
                <c:pt idx="1142">
                  <c:v>6.1352112769546559E-2</c:v>
                </c:pt>
                <c:pt idx="1143">
                  <c:v>6.1420747495807421E-2</c:v>
                </c:pt>
                <c:pt idx="1144">
                  <c:v>6.1437933875492859E-2</c:v>
                </c:pt>
                <c:pt idx="1145">
                  <c:v>6.1461227851325129E-2</c:v>
                </c:pt>
                <c:pt idx="1146">
                  <c:v>6.1517112464971747E-2</c:v>
                </c:pt>
                <c:pt idx="1147">
                  <c:v>6.1589096961807012E-2</c:v>
                </c:pt>
                <c:pt idx="1148">
                  <c:v>6.163156618381279E-2</c:v>
                </c:pt>
                <c:pt idx="1149">
                  <c:v>6.1642385090165376E-2</c:v>
                </c:pt>
                <c:pt idx="1150">
                  <c:v>6.1660544169688858E-2</c:v>
                </c:pt>
                <c:pt idx="1151">
                  <c:v>6.168048012870788E-2</c:v>
                </c:pt>
                <c:pt idx="1152">
                  <c:v>6.168597035227974E-2</c:v>
                </c:pt>
                <c:pt idx="1153">
                  <c:v>6.1694364059870818E-2</c:v>
                </c:pt>
                <c:pt idx="1154">
                  <c:v>6.1779871587605242E-2</c:v>
                </c:pt>
                <c:pt idx="1155">
                  <c:v>6.1780781960247215E-2</c:v>
                </c:pt>
                <c:pt idx="1156">
                  <c:v>6.1787448955186966E-2</c:v>
                </c:pt>
                <c:pt idx="1157">
                  <c:v>6.1862905627003084E-2</c:v>
                </c:pt>
                <c:pt idx="1158">
                  <c:v>6.1866466335084754E-2</c:v>
                </c:pt>
                <c:pt idx="1159">
                  <c:v>6.1877509502718468E-2</c:v>
                </c:pt>
                <c:pt idx="1160">
                  <c:v>6.1882646475512247E-2</c:v>
                </c:pt>
                <c:pt idx="1161">
                  <c:v>6.1941981962292544E-2</c:v>
                </c:pt>
                <c:pt idx="1162">
                  <c:v>6.1948331663793467E-2</c:v>
                </c:pt>
                <c:pt idx="1163">
                  <c:v>6.1949059022864517E-2</c:v>
                </c:pt>
                <c:pt idx="1164">
                  <c:v>6.1969193404269596E-2</c:v>
                </c:pt>
                <c:pt idx="1165">
                  <c:v>6.1979178971841471E-2</c:v>
                </c:pt>
                <c:pt idx="1166">
                  <c:v>6.2018865581331559E-2</c:v>
                </c:pt>
                <c:pt idx="1167">
                  <c:v>6.210310517428802E-2</c:v>
                </c:pt>
                <c:pt idx="1168">
                  <c:v>6.2120689460016837E-2</c:v>
                </c:pt>
                <c:pt idx="1169">
                  <c:v>6.2148272853996239E-2</c:v>
                </c:pt>
                <c:pt idx="1170">
                  <c:v>6.2157218676460409E-2</c:v>
                </c:pt>
                <c:pt idx="1171">
                  <c:v>6.2189944682777859E-2</c:v>
                </c:pt>
                <c:pt idx="1172">
                  <c:v>6.2243200430460867E-2</c:v>
                </c:pt>
                <c:pt idx="1173">
                  <c:v>6.2263942965424215E-2</c:v>
                </c:pt>
                <c:pt idx="1174">
                  <c:v>6.2268183682159035E-2</c:v>
                </c:pt>
                <c:pt idx="1175">
                  <c:v>6.2327150644694795E-2</c:v>
                </c:pt>
                <c:pt idx="1176">
                  <c:v>6.2338627580280317E-2</c:v>
                </c:pt>
                <c:pt idx="1177">
                  <c:v>6.2345721825177898E-2</c:v>
                </c:pt>
                <c:pt idx="1178">
                  <c:v>6.23710950131229E-2</c:v>
                </c:pt>
                <c:pt idx="1179">
                  <c:v>6.2397783330203148E-2</c:v>
                </c:pt>
                <c:pt idx="1180">
                  <c:v>6.2439729212729285E-2</c:v>
                </c:pt>
                <c:pt idx="1181">
                  <c:v>6.2441105188243112E-2</c:v>
                </c:pt>
                <c:pt idx="1182">
                  <c:v>6.2445213628100044E-2</c:v>
                </c:pt>
                <c:pt idx="1183">
                  <c:v>6.2482189012827705E-2</c:v>
                </c:pt>
                <c:pt idx="1184">
                  <c:v>6.2491948963526757E-2</c:v>
                </c:pt>
                <c:pt idx="1185">
                  <c:v>6.2495920666540583E-2</c:v>
                </c:pt>
                <c:pt idx="1186">
                  <c:v>6.2550339853758435E-2</c:v>
                </c:pt>
                <c:pt idx="1187">
                  <c:v>6.255068556023731E-2</c:v>
                </c:pt>
                <c:pt idx="1188">
                  <c:v>6.2615267360056348E-2</c:v>
                </c:pt>
                <c:pt idx="1189">
                  <c:v>6.2619105342426692E-2</c:v>
                </c:pt>
                <c:pt idx="1190">
                  <c:v>6.2636325306480584E-2</c:v>
                </c:pt>
                <c:pt idx="1191">
                  <c:v>6.2646915334293507E-2</c:v>
                </c:pt>
                <c:pt idx="1192">
                  <c:v>6.2685208200163434E-2</c:v>
                </c:pt>
                <c:pt idx="1193">
                  <c:v>6.2701853466983384E-2</c:v>
                </c:pt>
                <c:pt idx="1194">
                  <c:v>6.2730761708746072E-2</c:v>
                </c:pt>
                <c:pt idx="1195">
                  <c:v>6.2799341742773879E-2</c:v>
                </c:pt>
                <c:pt idx="1196">
                  <c:v>6.2802002071243632E-2</c:v>
                </c:pt>
                <c:pt idx="1197">
                  <c:v>6.2861320050221881E-2</c:v>
                </c:pt>
                <c:pt idx="1198">
                  <c:v>6.292484710818505E-2</c:v>
                </c:pt>
                <c:pt idx="1199">
                  <c:v>6.2935496864360826E-2</c:v>
                </c:pt>
                <c:pt idx="1200">
                  <c:v>6.2937779486605352E-2</c:v>
                </c:pt>
                <c:pt idx="1201">
                  <c:v>6.2958278529179623E-2</c:v>
                </c:pt>
                <c:pt idx="1202">
                  <c:v>6.3010600752471044E-2</c:v>
                </c:pt>
                <c:pt idx="1203">
                  <c:v>6.3020795092848039E-2</c:v>
                </c:pt>
                <c:pt idx="1204">
                  <c:v>6.3052567208208565E-2</c:v>
                </c:pt>
                <c:pt idx="1205">
                  <c:v>6.305464626527732E-2</c:v>
                </c:pt>
                <c:pt idx="1206">
                  <c:v>6.3062241221610235E-2</c:v>
                </c:pt>
                <c:pt idx="1207">
                  <c:v>6.3063996634942984E-2</c:v>
                </c:pt>
                <c:pt idx="1208">
                  <c:v>6.3072138532432584E-2</c:v>
                </c:pt>
                <c:pt idx="1209">
                  <c:v>6.3073736979118347E-2</c:v>
                </c:pt>
                <c:pt idx="1210">
                  <c:v>6.3080976085271148E-2</c:v>
                </c:pt>
                <c:pt idx="1211">
                  <c:v>6.3098898900868575E-2</c:v>
                </c:pt>
                <c:pt idx="1212">
                  <c:v>6.3112447325054388E-2</c:v>
                </c:pt>
                <c:pt idx="1213">
                  <c:v>6.3125324983774045E-2</c:v>
                </c:pt>
                <c:pt idx="1214">
                  <c:v>6.3132365140658259E-2</c:v>
                </c:pt>
                <c:pt idx="1215">
                  <c:v>6.3178312401062045E-2</c:v>
                </c:pt>
                <c:pt idx="1216">
                  <c:v>6.3184979521696008E-2</c:v>
                </c:pt>
                <c:pt idx="1217">
                  <c:v>6.3235829549749004E-2</c:v>
                </c:pt>
                <c:pt idx="1218">
                  <c:v>6.3237431024719237E-2</c:v>
                </c:pt>
                <c:pt idx="1219">
                  <c:v>6.3262594361629246E-2</c:v>
                </c:pt>
                <c:pt idx="1220">
                  <c:v>6.3297362463073673E-2</c:v>
                </c:pt>
                <c:pt idx="1221">
                  <c:v>6.3338445587515155E-2</c:v>
                </c:pt>
                <c:pt idx="1222">
                  <c:v>6.3357074532015001E-2</c:v>
                </c:pt>
                <c:pt idx="1223">
                  <c:v>6.3426201774443663E-2</c:v>
                </c:pt>
                <c:pt idx="1224">
                  <c:v>6.3433059692366914E-2</c:v>
                </c:pt>
                <c:pt idx="1225">
                  <c:v>6.3437808679322291E-2</c:v>
                </c:pt>
                <c:pt idx="1226">
                  <c:v>6.3451446598674785E-2</c:v>
                </c:pt>
                <c:pt idx="1227">
                  <c:v>6.345657427972462E-2</c:v>
                </c:pt>
                <c:pt idx="1228">
                  <c:v>6.3483679475752203E-2</c:v>
                </c:pt>
                <c:pt idx="1229">
                  <c:v>6.3521876186414236E-2</c:v>
                </c:pt>
                <c:pt idx="1230">
                  <c:v>6.3577807737387013E-2</c:v>
                </c:pt>
                <c:pt idx="1231">
                  <c:v>6.3578449995934691E-2</c:v>
                </c:pt>
                <c:pt idx="1232">
                  <c:v>6.359443160866976E-2</c:v>
                </c:pt>
                <c:pt idx="1233">
                  <c:v>6.368319405830114E-2</c:v>
                </c:pt>
                <c:pt idx="1234">
                  <c:v>6.3703199705342259E-2</c:v>
                </c:pt>
                <c:pt idx="1235">
                  <c:v>6.3709081108387841E-2</c:v>
                </c:pt>
                <c:pt idx="1236">
                  <c:v>6.3729851885957867E-2</c:v>
                </c:pt>
                <c:pt idx="1237">
                  <c:v>6.379697624833118E-2</c:v>
                </c:pt>
                <c:pt idx="1238">
                  <c:v>6.3805009726697656E-2</c:v>
                </c:pt>
                <c:pt idx="1239">
                  <c:v>6.3842507448052754E-2</c:v>
                </c:pt>
                <c:pt idx="1240">
                  <c:v>6.3845053438132127E-2</c:v>
                </c:pt>
                <c:pt idx="1241">
                  <c:v>6.3850159598041342E-2</c:v>
                </c:pt>
                <c:pt idx="1242">
                  <c:v>6.3858032826405856E-2</c:v>
                </c:pt>
                <c:pt idx="1243">
                  <c:v>6.3864163923571582E-2</c:v>
                </c:pt>
                <c:pt idx="1244">
                  <c:v>6.3909916425542654E-2</c:v>
                </c:pt>
                <c:pt idx="1245">
                  <c:v>6.3972231408611802E-2</c:v>
                </c:pt>
                <c:pt idx="1246">
                  <c:v>6.398945991215256E-2</c:v>
                </c:pt>
                <c:pt idx="1247">
                  <c:v>6.4026259838040195E-2</c:v>
                </c:pt>
                <c:pt idx="1248">
                  <c:v>6.4046510821015715E-2</c:v>
                </c:pt>
                <c:pt idx="1249">
                  <c:v>6.4075465314808705E-2</c:v>
                </c:pt>
                <c:pt idx="1250">
                  <c:v>6.4080123428597729E-2</c:v>
                </c:pt>
                <c:pt idx="1251">
                  <c:v>6.4095950145224276E-2</c:v>
                </c:pt>
                <c:pt idx="1252">
                  <c:v>6.4104443450324441E-2</c:v>
                </c:pt>
                <c:pt idx="1253">
                  <c:v>6.4113442801732271E-2</c:v>
                </c:pt>
                <c:pt idx="1254">
                  <c:v>6.4121427029846703E-2</c:v>
                </c:pt>
                <c:pt idx="1255">
                  <c:v>6.4125420422124657E-2</c:v>
                </c:pt>
                <c:pt idx="1256">
                  <c:v>6.4188021776559093E-2</c:v>
                </c:pt>
                <c:pt idx="1257">
                  <c:v>6.4221242853592417E-2</c:v>
                </c:pt>
                <c:pt idx="1258">
                  <c:v>6.4287238176765002E-2</c:v>
                </c:pt>
                <c:pt idx="1259">
                  <c:v>6.4301903119935208E-2</c:v>
                </c:pt>
                <c:pt idx="1260">
                  <c:v>6.4346093086150427E-2</c:v>
                </c:pt>
                <c:pt idx="1261">
                  <c:v>6.4364635880607146E-2</c:v>
                </c:pt>
                <c:pt idx="1262">
                  <c:v>6.4386563343441269E-2</c:v>
                </c:pt>
                <c:pt idx="1263">
                  <c:v>6.4445101507360561E-2</c:v>
                </c:pt>
                <c:pt idx="1264">
                  <c:v>6.4485615960804918E-2</c:v>
                </c:pt>
                <c:pt idx="1265">
                  <c:v>6.4503482992288169E-2</c:v>
                </c:pt>
                <c:pt idx="1266">
                  <c:v>6.4505304954241408E-2</c:v>
                </c:pt>
                <c:pt idx="1267">
                  <c:v>6.4520195715666612E-2</c:v>
                </c:pt>
                <c:pt idx="1268">
                  <c:v>6.4520626480036258E-2</c:v>
                </c:pt>
                <c:pt idx="1269">
                  <c:v>6.4555877846935769E-2</c:v>
                </c:pt>
                <c:pt idx="1270">
                  <c:v>6.4588543962876124E-2</c:v>
                </c:pt>
                <c:pt idx="1271">
                  <c:v>6.4594055394333397E-2</c:v>
                </c:pt>
                <c:pt idx="1272">
                  <c:v>6.4638959259400344E-2</c:v>
                </c:pt>
                <c:pt idx="1273">
                  <c:v>6.4646883410345315E-2</c:v>
                </c:pt>
                <c:pt idx="1274">
                  <c:v>6.4691808026821368E-2</c:v>
                </c:pt>
                <c:pt idx="1275">
                  <c:v>6.4705907553786815E-2</c:v>
                </c:pt>
                <c:pt idx="1276">
                  <c:v>6.4726346449667224E-2</c:v>
                </c:pt>
                <c:pt idx="1277">
                  <c:v>6.475300657504747E-2</c:v>
                </c:pt>
                <c:pt idx="1278">
                  <c:v>6.4796396188910824E-2</c:v>
                </c:pt>
                <c:pt idx="1279">
                  <c:v>6.480802409670576E-2</c:v>
                </c:pt>
                <c:pt idx="1280">
                  <c:v>6.4835482856498164E-2</c:v>
                </c:pt>
                <c:pt idx="1281">
                  <c:v>6.4857741362168916E-2</c:v>
                </c:pt>
                <c:pt idx="1282">
                  <c:v>6.4884446919201783E-2</c:v>
                </c:pt>
                <c:pt idx="1283">
                  <c:v>6.4890606912823029E-2</c:v>
                </c:pt>
                <c:pt idx="1284">
                  <c:v>6.4893130567350285E-2</c:v>
                </c:pt>
                <c:pt idx="1285">
                  <c:v>6.4903742920114998E-2</c:v>
                </c:pt>
                <c:pt idx="1286">
                  <c:v>6.4910439307279105E-2</c:v>
                </c:pt>
                <c:pt idx="1287">
                  <c:v>6.4939270864720566E-2</c:v>
                </c:pt>
                <c:pt idx="1288">
                  <c:v>6.4946251236378247E-2</c:v>
                </c:pt>
                <c:pt idx="1289">
                  <c:v>6.4966384369512437E-2</c:v>
                </c:pt>
                <c:pt idx="1290">
                  <c:v>6.5023557534717627E-2</c:v>
                </c:pt>
                <c:pt idx="1291">
                  <c:v>6.5035739878606863E-2</c:v>
                </c:pt>
                <c:pt idx="1292">
                  <c:v>6.5062581743993583E-2</c:v>
                </c:pt>
                <c:pt idx="1293">
                  <c:v>6.5082608933632394E-2</c:v>
                </c:pt>
                <c:pt idx="1294">
                  <c:v>6.5158171684355393E-2</c:v>
                </c:pt>
                <c:pt idx="1295">
                  <c:v>6.5197032270825114E-2</c:v>
                </c:pt>
                <c:pt idx="1296">
                  <c:v>6.5241726901392197E-2</c:v>
                </c:pt>
                <c:pt idx="1297">
                  <c:v>6.5249132473618396E-2</c:v>
                </c:pt>
                <c:pt idx="1298">
                  <c:v>6.526382824922955E-2</c:v>
                </c:pt>
                <c:pt idx="1299">
                  <c:v>6.5303992412989675E-2</c:v>
                </c:pt>
                <c:pt idx="1300">
                  <c:v>6.5383666549932162E-2</c:v>
                </c:pt>
                <c:pt idx="1301">
                  <c:v>6.5392831903429469E-2</c:v>
                </c:pt>
                <c:pt idx="1302">
                  <c:v>6.5423496124947619E-2</c:v>
                </c:pt>
                <c:pt idx="1303">
                  <c:v>6.5518555912658774E-2</c:v>
                </c:pt>
                <c:pt idx="1304">
                  <c:v>6.5528796050056418E-2</c:v>
                </c:pt>
                <c:pt idx="1305">
                  <c:v>6.5543063313791464E-2</c:v>
                </c:pt>
                <c:pt idx="1306">
                  <c:v>6.5554608631286038E-2</c:v>
                </c:pt>
                <c:pt idx="1307">
                  <c:v>6.5557402464991796E-2</c:v>
                </c:pt>
                <c:pt idx="1308">
                  <c:v>6.5580001364968207E-2</c:v>
                </c:pt>
                <c:pt idx="1309">
                  <c:v>6.558950993403305E-2</c:v>
                </c:pt>
                <c:pt idx="1310">
                  <c:v>6.5605159371380672E-2</c:v>
                </c:pt>
                <c:pt idx="1311">
                  <c:v>6.5639013496464629E-2</c:v>
                </c:pt>
                <c:pt idx="1312">
                  <c:v>6.5669938604227068E-2</c:v>
                </c:pt>
                <c:pt idx="1313">
                  <c:v>6.5720315491697601E-2</c:v>
                </c:pt>
                <c:pt idx="1314">
                  <c:v>6.5732670053226749E-2</c:v>
                </c:pt>
                <c:pt idx="1315">
                  <c:v>6.5833748539358264E-2</c:v>
                </c:pt>
                <c:pt idx="1316">
                  <c:v>6.5854503127799419E-2</c:v>
                </c:pt>
                <c:pt idx="1317">
                  <c:v>6.5891303908511542E-2</c:v>
                </c:pt>
                <c:pt idx="1318">
                  <c:v>6.5904900002107317E-2</c:v>
                </c:pt>
                <c:pt idx="1319">
                  <c:v>6.5935601696103602E-2</c:v>
                </c:pt>
                <c:pt idx="1320">
                  <c:v>6.5954840063340403E-2</c:v>
                </c:pt>
                <c:pt idx="1321">
                  <c:v>6.5991703145109021E-2</c:v>
                </c:pt>
                <c:pt idx="1322">
                  <c:v>6.6002522294860436E-2</c:v>
                </c:pt>
                <c:pt idx="1323">
                  <c:v>6.6017692828373137E-2</c:v>
                </c:pt>
                <c:pt idx="1324">
                  <c:v>6.6034368638349356E-2</c:v>
                </c:pt>
                <c:pt idx="1325">
                  <c:v>6.611735815200212E-2</c:v>
                </c:pt>
                <c:pt idx="1326">
                  <c:v>6.6122775185906743E-2</c:v>
                </c:pt>
                <c:pt idx="1327">
                  <c:v>6.6155022018880821E-2</c:v>
                </c:pt>
                <c:pt idx="1328">
                  <c:v>6.6166936933670303E-2</c:v>
                </c:pt>
                <c:pt idx="1329">
                  <c:v>6.6180392824042006E-2</c:v>
                </c:pt>
                <c:pt idx="1330">
                  <c:v>6.6184504664172764E-2</c:v>
                </c:pt>
                <c:pt idx="1331">
                  <c:v>6.6195747976114896E-2</c:v>
                </c:pt>
                <c:pt idx="1332">
                  <c:v>6.6231337477399843E-2</c:v>
                </c:pt>
                <c:pt idx="1333">
                  <c:v>6.6232822372447292E-2</c:v>
                </c:pt>
                <c:pt idx="1334">
                  <c:v>6.6245780993884493E-2</c:v>
                </c:pt>
                <c:pt idx="1335">
                  <c:v>6.6256422244085386E-2</c:v>
                </c:pt>
                <c:pt idx="1336">
                  <c:v>6.6278461612383044E-2</c:v>
                </c:pt>
                <c:pt idx="1337">
                  <c:v>6.6330071158861248E-2</c:v>
                </c:pt>
                <c:pt idx="1338">
                  <c:v>6.6349103952667451E-2</c:v>
                </c:pt>
                <c:pt idx="1339">
                  <c:v>6.6462902704057122E-2</c:v>
                </c:pt>
                <c:pt idx="1340">
                  <c:v>6.654194030812105E-2</c:v>
                </c:pt>
                <c:pt idx="1341">
                  <c:v>6.6553010682018021E-2</c:v>
                </c:pt>
                <c:pt idx="1342">
                  <c:v>6.6580569877128667E-2</c:v>
                </c:pt>
                <c:pt idx="1343">
                  <c:v>6.6587933451100034E-2</c:v>
                </c:pt>
                <c:pt idx="1344">
                  <c:v>6.6588293378043464E-2</c:v>
                </c:pt>
                <c:pt idx="1345">
                  <c:v>6.6592429255436486E-2</c:v>
                </c:pt>
                <c:pt idx="1346">
                  <c:v>6.6592839959331185E-2</c:v>
                </c:pt>
                <c:pt idx="1347">
                  <c:v>6.6608058936932557E-2</c:v>
                </c:pt>
                <c:pt idx="1348">
                  <c:v>6.666538657360159E-2</c:v>
                </c:pt>
                <c:pt idx="1349">
                  <c:v>6.6683603642109096E-2</c:v>
                </c:pt>
                <c:pt idx="1350">
                  <c:v>6.6697497870551625E-2</c:v>
                </c:pt>
                <c:pt idx="1351">
                  <c:v>6.6704441026501762E-2</c:v>
                </c:pt>
                <c:pt idx="1352">
                  <c:v>6.670462973454204E-2</c:v>
                </c:pt>
                <c:pt idx="1353">
                  <c:v>6.6773769982344994E-2</c:v>
                </c:pt>
                <c:pt idx="1354">
                  <c:v>6.6786513369676698E-2</c:v>
                </c:pt>
                <c:pt idx="1355">
                  <c:v>6.682085513591221E-2</c:v>
                </c:pt>
                <c:pt idx="1356">
                  <c:v>6.6900192778507242E-2</c:v>
                </c:pt>
                <c:pt idx="1357">
                  <c:v>6.6902030268609608E-2</c:v>
                </c:pt>
                <c:pt idx="1358">
                  <c:v>6.6912766414895214E-2</c:v>
                </c:pt>
                <c:pt idx="1359">
                  <c:v>6.6918123851566133E-2</c:v>
                </c:pt>
                <c:pt idx="1360">
                  <c:v>6.6970723638493213E-2</c:v>
                </c:pt>
                <c:pt idx="1361">
                  <c:v>6.6975023960220204E-2</c:v>
                </c:pt>
                <c:pt idx="1362">
                  <c:v>6.6990120282745438E-2</c:v>
                </c:pt>
                <c:pt idx="1363">
                  <c:v>6.7040700701857775E-2</c:v>
                </c:pt>
                <c:pt idx="1364">
                  <c:v>6.7133375950079302E-2</c:v>
                </c:pt>
                <c:pt idx="1365">
                  <c:v>6.7140882563577878E-2</c:v>
                </c:pt>
                <c:pt idx="1366">
                  <c:v>6.7154062950368645E-2</c:v>
                </c:pt>
                <c:pt idx="1367">
                  <c:v>6.7212679636850806E-2</c:v>
                </c:pt>
                <c:pt idx="1368">
                  <c:v>6.721672846861293E-2</c:v>
                </c:pt>
                <c:pt idx="1369">
                  <c:v>6.7236394340776093E-2</c:v>
                </c:pt>
                <c:pt idx="1370">
                  <c:v>6.7277277128097418E-2</c:v>
                </c:pt>
                <c:pt idx="1371">
                  <c:v>6.7351741643217292E-2</c:v>
                </c:pt>
                <c:pt idx="1372">
                  <c:v>6.7423086418990599E-2</c:v>
                </c:pt>
                <c:pt idx="1373">
                  <c:v>6.7446398442854855E-2</c:v>
                </c:pt>
                <c:pt idx="1374">
                  <c:v>6.7448565584535894E-2</c:v>
                </c:pt>
                <c:pt idx="1375">
                  <c:v>6.7481628647801703E-2</c:v>
                </c:pt>
                <c:pt idx="1376">
                  <c:v>6.7484543876273853E-2</c:v>
                </c:pt>
                <c:pt idx="1377">
                  <c:v>6.7485718306395506E-2</c:v>
                </c:pt>
                <c:pt idx="1378">
                  <c:v>6.7497167908621356E-2</c:v>
                </c:pt>
                <c:pt idx="1379">
                  <c:v>6.7502862132141878E-2</c:v>
                </c:pt>
                <c:pt idx="1380">
                  <c:v>6.7514845122308584E-2</c:v>
                </c:pt>
                <c:pt idx="1381">
                  <c:v>6.7525509854050716E-2</c:v>
                </c:pt>
                <c:pt idx="1382">
                  <c:v>6.7566104629095444E-2</c:v>
                </c:pt>
                <c:pt idx="1383">
                  <c:v>6.7590314939414323E-2</c:v>
                </c:pt>
                <c:pt idx="1384">
                  <c:v>6.7633507291328623E-2</c:v>
                </c:pt>
                <c:pt idx="1385">
                  <c:v>6.7635623142154572E-2</c:v>
                </c:pt>
                <c:pt idx="1386">
                  <c:v>6.7641294305847893E-2</c:v>
                </c:pt>
                <c:pt idx="1387">
                  <c:v>6.7646541577731548E-2</c:v>
                </c:pt>
                <c:pt idx="1388">
                  <c:v>6.7691542168734534E-2</c:v>
                </c:pt>
                <c:pt idx="1389">
                  <c:v>6.776053046069011E-2</c:v>
                </c:pt>
                <c:pt idx="1390">
                  <c:v>6.7780829077462995E-2</c:v>
                </c:pt>
                <c:pt idx="1391">
                  <c:v>6.7781591571342253E-2</c:v>
                </c:pt>
                <c:pt idx="1392">
                  <c:v>6.7785152505694682E-2</c:v>
                </c:pt>
                <c:pt idx="1393">
                  <c:v>6.7810553239450594E-2</c:v>
                </c:pt>
                <c:pt idx="1394">
                  <c:v>6.7833706501416333E-2</c:v>
                </c:pt>
                <c:pt idx="1395">
                  <c:v>6.789735810055611E-2</c:v>
                </c:pt>
                <c:pt idx="1396">
                  <c:v>6.7909278481996238E-2</c:v>
                </c:pt>
                <c:pt idx="1397">
                  <c:v>6.7910322488584876E-2</c:v>
                </c:pt>
                <c:pt idx="1398">
                  <c:v>6.7922129503671394E-2</c:v>
                </c:pt>
                <c:pt idx="1399">
                  <c:v>6.794913119936645E-2</c:v>
                </c:pt>
                <c:pt idx="1400">
                  <c:v>6.797971197320675E-2</c:v>
                </c:pt>
                <c:pt idx="1401">
                  <c:v>6.8042191306930858E-2</c:v>
                </c:pt>
                <c:pt idx="1402">
                  <c:v>6.8071793665976668E-2</c:v>
                </c:pt>
                <c:pt idx="1403">
                  <c:v>6.8103143500022056E-2</c:v>
                </c:pt>
                <c:pt idx="1404">
                  <c:v>6.810811427376337E-2</c:v>
                </c:pt>
                <c:pt idx="1405">
                  <c:v>6.8197318061764781E-2</c:v>
                </c:pt>
                <c:pt idx="1406">
                  <c:v>6.8211953059817601E-2</c:v>
                </c:pt>
                <c:pt idx="1407">
                  <c:v>6.8217839913825809E-2</c:v>
                </c:pt>
                <c:pt idx="1408">
                  <c:v>6.8220395637778417E-2</c:v>
                </c:pt>
                <c:pt idx="1409">
                  <c:v>6.824808619589319E-2</c:v>
                </c:pt>
                <c:pt idx="1410">
                  <c:v>6.82549175770297E-2</c:v>
                </c:pt>
                <c:pt idx="1411">
                  <c:v>6.8266996882249506E-2</c:v>
                </c:pt>
                <c:pt idx="1412">
                  <c:v>6.8297568036139233E-2</c:v>
                </c:pt>
                <c:pt idx="1413">
                  <c:v>6.8299665759133002E-2</c:v>
                </c:pt>
                <c:pt idx="1414">
                  <c:v>6.8332608099007666E-2</c:v>
                </c:pt>
                <c:pt idx="1415">
                  <c:v>6.8334361303697175E-2</c:v>
                </c:pt>
                <c:pt idx="1416">
                  <c:v>6.8375759230491828E-2</c:v>
                </c:pt>
                <c:pt idx="1417">
                  <c:v>6.840118255490979E-2</c:v>
                </c:pt>
                <c:pt idx="1418">
                  <c:v>6.8412706298377757E-2</c:v>
                </c:pt>
                <c:pt idx="1419">
                  <c:v>6.8420420518318953E-2</c:v>
                </c:pt>
                <c:pt idx="1420">
                  <c:v>6.8446460696065012E-2</c:v>
                </c:pt>
                <c:pt idx="1421">
                  <c:v>6.8494041550986692E-2</c:v>
                </c:pt>
                <c:pt idx="1422">
                  <c:v>6.8504260523531771E-2</c:v>
                </c:pt>
                <c:pt idx="1423">
                  <c:v>6.8533750414964997E-2</c:v>
                </c:pt>
                <c:pt idx="1424">
                  <c:v>6.8534447540536267E-2</c:v>
                </c:pt>
                <c:pt idx="1425">
                  <c:v>6.8535338898863402E-2</c:v>
                </c:pt>
                <c:pt idx="1426">
                  <c:v>6.8558905269923032E-2</c:v>
                </c:pt>
                <c:pt idx="1427">
                  <c:v>6.859924631049831E-2</c:v>
                </c:pt>
                <c:pt idx="1428">
                  <c:v>6.8616340981770746E-2</c:v>
                </c:pt>
                <c:pt idx="1429">
                  <c:v>6.8648871978932824E-2</c:v>
                </c:pt>
                <c:pt idx="1430">
                  <c:v>6.8671900971644509E-2</c:v>
                </c:pt>
                <c:pt idx="1431">
                  <c:v>6.8674339166673828E-2</c:v>
                </c:pt>
                <c:pt idx="1432">
                  <c:v>6.869158826911044E-2</c:v>
                </c:pt>
                <c:pt idx="1433">
                  <c:v>6.8697047067819733E-2</c:v>
                </c:pt>
                <c:pt idx="1434">
                  <c:v>6.8703824552764386E-2</c:v>
                </c:pt>
                <c:pt idx="1435">
                  <c:v>6.8712354686128324E-2</c:v>
                </c:pt>
                <c:pt idx="1436">
                  <c:v>6.8766553463194269E-2</c:v>
                </c:pt>
                <c:pt idx="1437">
                  <c:v>6.8779505943235481E-2</c:v>
                </c:pt>
                <c:pt idx="1438">
                  <c:v>6.878862976539557E-2</c:v>
                </c:pt>
                <c:pt idx="1439">
                  <c:v>6.8803825485393474E-2</c:v>
                </c:pt>
                <c:pt idx="1440">
                  <c:v>6.8809962798267385E-2</c:v>
                </c:pt>
                <c:pt idx="1441">
                  <c:v>6.8822259268921493E-2</c:v>
                </c:pt>
                <c:pt idx="1442">
                  <c:v>6.8827578427098718E-2</c:v>
                </c:pt>
                <c:pt idx="1443">
                  <c:v>6.8834480180295629E-2</c:v>
                </c:pt>
                <c:pt idx="1444">
                  <c:v>6.883498196151544E-2</c:v>
                </c:pt>
                <c:pt idx="1445">
                  <c:v>6.8843996182216649E-2</c:v>
                </c:pt>
                <c:pt idx="1446">
                  <c:v>6.8860935929178649E-2</c:v>
                </c:pt>
                <c:pt idx="1447">
                  <c:v>6.8868360994024561E-2</c:v>
                </c:pt>
                <c:pt idx="1448">
                  <c:v>6.8936877655903367E-2</c:v>
                </c:pt>
                <c:pt idx="1449">
                  <c:v>6.8964975461408576E-2</c:v>
                </c:pt>
                <c:pt idx="1450">
                  <c:v>6.8971063222950255E-2</c:v>
                </c:pt>
                <c:pt idx="1451">
                  <c:v>6.8978231818279737E-2</c:v>
                </c:pt>
                <c:pt idx="1452">
                  <c:v>6.9031234666134256E-2</c:v>
                </c:pt>
                <c:pt idx="1453">
                  <c:v>6.9032516366471341E-2</c:v>
                </c:pt>
                <c:pt idx="1454">
                  <c:v>6.9036781270875147E-2</c:v>
                </c:pt>
                <c:pt idx="1455">
                  <c:v>6.9092944190034838E-2</c:v>
                </c:pt>
                <c:pt idx="1456">
                  <c:v>6.9118506249778278E-2</c:v>
                </c:pt>
                <c:pt idx="1457">
                  <c:v>6.9188801199908292E-2</c:v>
                </c:pt>
                <c:pt idx="1458">
                  <c:v>6.9206387657450866E-2</c:v>
                </c:pt>
                <c:pt idx="1459">
                  <c:v>6.9258920715711547E-2</c:v>
                </c:pt>
                <c:pt idx="1460">
                  <c:v>6.929274870750661E-2</c:v>
                </c:pt>
                <c:pt idx="1461">
                  <c:v>6.9337166398317621E-2</c:v>
                </c:pt>
                <c:pt idx="1462">
                  <c:v>6.9362321742286473E-2</c:v>
                </c:pt>
                <c:pt idx="1463">
                  <c:v>6.9371460077825783E-2</c:v>
                </c:pt>
                <c:pt idx="1464">
                  <c:v>6.937451292058186E-2</c:v>
                </c:pt>
                <c:pt idx="1465">
                  <c:v>6.9412732562694382E-2</c:v>
                </c:pt>
                <c:pt idx="1466">
                  <c:v>6.9434729271530604E-2</c:v>
                </c:pt>
                <c:pt idx="1467">
                  <c:v>6.9435820676928051E-2</c:v>
                </c:pt>
                <c:pt idx="1468">
                  <c:v>6.9469292344252073E-2</c:v>
                </c:pt>
                <c:pt idx="1469">
                  <c:v>6.9524881252879492E-2</c:v>
                </c:pt>
                <c:pt idx="1470">
                  <c:v>6.9541542063928027E-2</c:v>
                </c:pt>
                <c:pt idx="1471">
                  <c:v>6.9552010424866542E-2</c:v>
                </c:pt>
                <c:pt idx="1472">
                  <c:v>6.9569538447528181E-2</c:v>
                </c:pt>
                <c:pt idx="1473">
                  <c:v>6.9569855595992214E-2</c:v>
                </c:pt>
                <c:pt idx="1474">
                  <c:v>6.9598493314477733E-2</c:v>
                </c:pt>
                <c:pt idx="1475">
                  <c:v>6.9606456292215901E-2</c:v>
                </c:pt>
                <c:pt idx="1476">
                  <c:v>6.9632216120088575E-2</c:v>
                </c:pt>
                <c:pt idx="1477">
                  <c:v>6.9644555297674396E-2</c:v>
                </c:pt>
                <c:pt idx="1478">
                  <c:v>6.9686890116870223E-2</c:v>
                </c:pt>
                <c:pt idx="1479">
                  <c:v>6.9695692597739237E-2</c:v>
                </c:pt>
                <c:pt idx="1480">
                  <c:v>6.9708445613925044E-2</c:v>
                </c:pt>
                <c:pt idx="1481">
                  <c:v>6.9722930248036386E-2</c:v>
                </c:pt>
                <c:pt idx="1482">
                  <c:v>6.9725928044643115E-2</c:v>
                </c:pt>
                <c:pt idx="1483">
                  <c:v>6.9725980384880579E-2</c:v>
                </c:pt>
                <c:pt idx="1484">
                  <c:v>6.9777127148732646E-2</c:v>
                </c:pt>
                <c:pt idx="1485">
                  <c:v>6.9778585977690835E-2</c:v>
                </c:pt>
                <c:pt idx="1486">
                  <c:v>6.9790385490482429E-2</c:v>
                </c:pt>
                <c:pt idx="1487">
                  <c:v>6.9817755227445877E-2</c:v>
                </c:pt>
                <c:pt idx="1488">
                  <c:v>6.9856714112586552E-2</c:v>
                </c:pt>
                <c:pt idx="1489">
                  <c:v>6.9857291537895425E-2</c:v>
                </c:pt>
                <c:pt idx="1490">
                  <c:v>6.9859456960543756E-2</c:v>
                </c:pt>
                <c:pt idx="1491">
                  <c:v>6.9863987522609347E-2</c:v>
                </c:pt>
                <c:pt idx="1492">
                  <c:v>6.9865316438806502E-2</c:v>
                </c:pt>
                <c:pt idx="1493">
                  <c:v>6.9880925139730002E-2</c:v>
                </c:pt>
                <c:pt idx="1494">
                  <c:v>6.9885405597662278E-2</c:v>
                </c:pt>
                <c:pt idx="1495">
                  <c:v>6.9913946629471466E-2</c:v>
                </c:pt>
                <c:pt idx="1496">
                  <c:v>6.9931114332158512E-2</c:v>
                </c:pt>
                <c:pt idx="1497">
                  <c:v>6.9933318124321103E-2</c:v>
                </c:pt>
                <c:pt idx="1498">
                  <c:v>6.9933933603813669E-2</c:v>
                </c:pt>
                <c:pt idx="1499">
                  <c:v>6.9942985725822804E-2</c:v>
                </c:pt>
                <c:pt idx="1500">
                  <c:v>6.9963613866821983E-2</c:v>
                </c:pt>
                <c:pt idx="1501">
                  <c:v>7.0005069660085559E-2</c:v>
                </c:pt>
                <c:pt idx="1502">
                  <c:v>7.0021999729414947E-2</c:v>
                </c:pt>
                <c:pt idx="1503">
                  <c:v>7.0125295298027482E-2</c:v>
                </c:pt>
                <c:pt idx="1504">
                  <c:v>7.0151803149192643E-2</c:v>
                </c:pt>
                <c:pt idx="1505">
                  <c:v>7.016882319525701E-2</c:v>
                </c:pt>
                <c:pt idx="1506">
                  <c:v>7.0195012253626912E-2</c:v>
                </c:pt>
                <c:pt idx="1507">
                  <c:v>7.0242256022058261E-2</c:v>
                </c:pt>
                <c:pt idx="1508">
                  <c:v>7.0270796697732438E-2</c:v>
                </c:pt>
                <c:pt idx="1509">
                  <c:v>7.0271938750621057E-2</c:v>
                </c:pt>
                <c:pt idx="1510">
                  <c:v>7.029284509725732E-2</c:v>
                </c:pt>
                <c:pt idx="1511">
                  <c:v>7.0342487280834018E-2</c:v>
                </c:pt>
                <c:pt idx="1512">
                  <c:v>7.0344010247409064E-2</c:v>
                </c:pt>
                <c:pt idx="1513">
                  <c:v>7.0346782535978633E-2</c:v>
                </c:pt>
                <c:pt idx="1514">
                  <c:v>7.0349591985731375E-2</c:v>
                </c:pt>
                <c:pt idx="1515">
                  <c:v>7.0369643119185379E-2</c:v>
                </c:pt>
                <c:pt idx="1516">
                  <c:v>7.0390154756912349E-2</c:v>
                </c:pt>
                <c:pt idx="1517">
                  <c:v>7.0400910432589586E-2</c:v>
                </c:pt>
                <c:pt idx="1518">
                  <c:v>7.0411663845541331E-2</c:v>
                </c:pt>
                <c:pt idx="1519">
                  <c:v>7.0424540436652305E-2</c:v>
                </c:pt>
                <c:pt idx="1520">
                  <c:v>7.0424675456691968E-2</c:v>
                </c:pt>
                <c:pt idx="1521">
                  <c:v>7.0427619277133091E-2</c:v>
                </c:pt>
                <c:pt idx="1522">
                  <c:v>7.0445726365071903E-2</c:v>
                </c:pt>
                <c:pt idx="1523">
                  <c:v>7.0446390426024907E-2</c:v>
                </c:pt>
                <c:pt idx="1524">
                  <c:v>7.0461959845777092E-2</c:v>
                </c:pt>
                <c:pt idx="1525">
                  <c:v>7.0475563275240377E-2</c:v>
                </c:pt>
                <c:pt idx="1526">
                  <c:v>7.0507978153252091E-2</c:v>
                </c:pt>
                <c:pt idx="1527">
                  <c:v>7.0512155156305642E-2</c:v>
                </c:pt>
                <c:pt idx="1528">
                  <c:v>7.0518071200034962E-2</c:v>
                </c:pt>
                <c:pt idx="1529">
                  <c:v>7.0518921808319535E-2</c:v>
                </c:pt>
                <c:pt idx="1530">
                  <c:v>7.0550810646454257E-2</c:v>
                </c:pt>
                <c:pt idx="1531">
                  <c:v>7.0556762698136627E-2</c:v>
                </c:pt>
                <c:pt idx="1532">
                  <c:v>7.0562223627474899E-2</c:v>
                </c:pt>
                <c:pt idx="1533">
                  <c:v>7.0563350420481508E-2</c:v>
                </c:pt>
                <c:pt idx="1534">
                  <c:v>7.0590616270056986E-2</c:v>
                </c:pt>
                <c:pt idx="1535">
                  <c:v>7.0633325610291078E-2</c:v>
                </c:pt>
                <c:pt idx="1536">
                  <c:v>7.0633344361366091E-2</c:v>
                </c:pt>
                <c:pt idx="1537">
                  <c:v>7.063543880832418E-2</c:v>
                </c:pt>
                <c:pt idx="1538">
                  <c:v>7.0636517740959887E-2</c:v>
                </c:pt>
                <c:pt idx="1539">
                  <c:v>7.0647843102957797E-2</c:v>
                </c:pt>
                <c:pt idx="1540">
                  <c:v>7.0661311640918337E-2</c:v>
                </c:pt>
                <c:pt idx="1541">
                  <c:v>7.0674525324689041E-2</c:v>
                </c:pt>
                <c:pt idx="1542">
                  <c:v>7.0675731615387719E-2</c:v>
                </c:pt>
                <c:pt idx="1543">
                  <c:v>7.069623852543859E-2</c:v>
                </c:pt>
                <c:pt idx="1544">
                  <c:v>7.0736824014232078E-2</c:v>
                </c:pt>
                <c:pt idx="1545">
                  <c:v>7.077500105971414E-2</c:v>
                </c:pt>
                <c:pt idx="1546">
                  <c:v>7.0791653702990065E-2</c:v>
                </c:pt>
                <c:pt idx="1547">
                  <c:v>7.0802151157205617E-2</c:v>
                </c:pt>
                <c:pt idx="1548">
                  <c:v>7.0847909094289258E-2</c:v>
                </c:pt>
                <c:pt idx="1549">
                  <c:v>7.0857435393645335E-2</c:v>
                </c:pt>
                <c:pt idx="1550">
                  <c:v>7.0862390397029823E-2</c:v>
                </c:pt>
                <c:pt idx="1551">
                  <c:v>7.0890774703467982E-2</c:v>
                </c:pt>
                <c:pt idx="1552">
                  <c:v>7.089386028359089E-2</c:v>
                </c:pt>
                <c:pt idx="1553">
                  <c:v>7.0912389017785821E-2</c:v>
                </c:pt>
                <c:pt idx="1554">
                  <c:v>7.0920897115107184E-2</c:v>
                </c:pt>
                <c:pt idx="1555">
                  <c:v>7.0981431092085226E-2</c:v>
                </c:pt>
                <c:pt idx="1556">
                  <c:v>7.1034183316899063E-2</c:v>
                </c:pt>
                <c:pt idx="1557">
                  <c:v>7.1059951020899348E-2</c:v>
                </c:pt>
                <c:pt idx="1558">
                  <c:v>7.1086248484225956E-2</c:v>
                </c:pt>
                <c:pt idx="1559">
                  <c:v>7.1098343539301154E-2</c:v>
                </c:pt>
                <c:pt idx="1560">
                  <c:v>7.1106198739815718E-2</c:v>
                </c:pt>
                <c:pt idx="1561">
                  <c:v>7.1122592133634255E-2</c:v>
                </c:pt>
                <c:pt idx="1562">
                  <c:v>7.1167338364666918E-2</c:v>
                </c:pt>
                <c:pt idx="1563">
                  <c:v>7.1185860890494168E-2</c:v>
                </c:pt>
                <c:pt idx="1564">
                  <c:v>7.1191499160300376E-2</c:v>
                </c:pt>
                <c:pt idx="1565">
                  <c:v>7.1215723656474494E-2</c:v>
                </c:pt>
                <c:pt idx="1566">
                  <c:v>7.1231127286930832E-2</c:v>
                </c:pt>
                <c:pt idx="1567">
                  <c:v>7.124307823760212E-2</c:v>
                </c:pt>
                <c:pt idx="1568">
                  <c:v>7.1284222412604015E-2</c:v>
                </c:pt>
                <c:pt idx="1569">
                  <c:v>7.1290541831253343E-2</c:v>
                </c:pt>
                <c:pt idx="1570">
                  <c:v>7.1291282235052419E-2</c:v>
                </c:pt>
                <c:pt idx="1571">
                  <c:v>7.1318434883072518E-2</c:v>
                </c:pt>
                <c:pt idx="1572">
                  <c:v>7.1338979854512763E-2</c:v>
                </c:pt>
                <c:pt idx="1573">
                  <c:v>7.1345457613560842E-2</c:v>
                </c:pt>
                <c:pt idx="1574">
                  <c:v>7.1356381303890326E-2</c:v>
                </c:pt>
                <c:pt idx="1575">
                  <c:v>7.1428962483400388E-2</c:v>
                </c:pt>
                <c:pt idx="1576">
                  <c:v>7.1430389588998264E-2</c:v>
                </c:pt>
                <c:pt idx="1577">
                  <c:v>7.1448538332411063E-2</c:v>
                </c:pt>
                <c:pt idx="1578">
                  <c:v>7.1457389456799178E-2</c:v>
                </c:pt>
                <c:pt idx="1579">
                  <c:v>7.1463421510086625E-2</c:v>
                </c:pt>
                <c:pt idx="1580">
                  <c:v>7.1478918088242457E-2</c:v>
                </c:pt>
                <c:pt idx="1581">
                  <c:v>7.1506108321196277E-2</c:v>
                </c:pt>
                <c:pt idx="1582">
                  <c:v>7.1509288168789639E-2</c:v>
                </c:pt>
                <c:pt idx="1583">
                  <c:v>7.1534494525845774E-2</c:v>
                </c:pt>
                <c:pt idx="1584">
                  <c:v>7.1561855030744179E-2</c:v>
                </c:pt>
                <c:pt idx="1585">
                  <c:v>7.1584550492654789E-2</c:v>
                </c:pt>
                <c:pt idx="1586">
                  <c:v>7.1646952730262933E-2</c:v>
                </c:pt>
                <c:pt idx="1587">
                  <c:v>7.1651315887938896E-2</c:v>
                </c:pt>
                <c:pt idx="1588">
                  <c:v>7.168013250000467E-2</c:v>
                </c:pt>
                <c:pt idx="1589">
                  <c:v>7.1727263820066126E-2</c:v>
                </c:pt>
                <c:pt idx="1590">
                  <c:v>7.1736462605215198E-2</c:v>
                </c:pt>
                <c:pt idx="1591">
                  <c:v>7.1781100966900449E-2</c:v>
                </c:pt>
                <c:pt idx="1592">
                  <c:v>7.1793309246002246E-2</c:v>
                </c:pt>
                <c:pt idx="1593">
                  <c:v>7.1815469492770109E-2</c:v>
                </c:pt>
                <c:pt idx="1594">
                  <c:v>7.1815819847088527E-2</c:v>
                </c:pt>
                <c:pt idx="1595">
                  <c:v>7.1833314151002386E-2</c:v>
                </c:pt>
                <c:pt idx="1596">
                  <c:v>7.1846325632785299E-2</c:v>
                </c:pt>
                <c:pt idx="1597">
                  <c:v>7.1884150455832824E-2</c:v>
                </c:pt>
                <c:pt idx="1598">
                  <c:v>7.1892960346087331E-2</c:v>
                </c:pt>
                <c:pt idx="1599">
                  <c:v>7.1893309126076624E-2</c:v>
                </c:pt>
                <c:pt idx="1600">
                  <c:v>7.19085818136629E-2</c:v>
                </c:pt>
                <c:pt idx="1601">
                  <c:v>7.1911427375886863E-2</c:v>
                </c:pt>
                <c:pt idx="1602">
                  <c:v>7.197442180024996E-2</c:v>
                </c:pt>
                <c:pt idx="1603">
                  <c:v>7.2024584988539087E-2</c:v>
                </c:pt>
                <c:pt idx="1604">
                  <c:v>7.2048341986124545E-2</c:v>
                </c:pt>
                <c:pt idx="1605">
                  <c:v>7.2064522655740912E-2</c:v>
                </c:pt>
                <c:pt idx="1606">
                  <c:v>7.2090996128144028E-2</c:v>
                </c:pt>
                <c:pt idx="1607">
                  <c:v>7.2106289827997092E-2</c:v>
                </c:pt>
                <c:pt idx="1608">
                  <c:v>7.2117112496451835E-2</c:v>
                </c:pt>
                <c:pt idx="1609">
                  <c:v>7.2127758564754008E-2</c:v>
                </c:pt>
                <c:pt idx="1610">
                  <c:v>7.2157458202947042E-2</c:v>
                </c:pt>
                <c:pt idx="1611">
                  <c:v>7.2171248288491641E-2</c:v>
                </c:pt>
                <c:pt idx="1612">
                  <c:v>7.2171828598635038E-2</c:v>
                </c:pt>
                <c:pt idx="1613">
                  <c:v>7.2229017597344916E-2</c:v>
                </c:pt>
                <c:pt idx="1614">
                  <c:v>7.225552164937131E-2</c:v>
                </c:pt>
                <c:pt idx="1615">
                  <c:v>7.2259095810808194E-2</c:v>
                </c:pt>
                <c:pt idx="1616">
                  <c:v>7.2271280190015455E-2</c:v>
                </c:pt>
                <c:pt idx="1617">
                  <c:v>7.230110746623887E-2</c:v>
                </c:pt>
                <c:pt idx="1618">
                  <c:v>7.2302024429820741E-2</c:v>
                </c:pt>
                <c:pt idx="1619">
                  <c:v>7.2311298209266142E-2</c:v>
                </c:pt>
                <c:pt idx="1620">
                  <c:v>7.2333413627679713E-2</c:v>
                </c:pt>
                <c:pt idx="1621">
                  <c:v>7.2337691700326251E-2</c:v>
                </c:pt>
                <c:pt idx="1622">
                  <c:v>7.2369937594297273E-2</c:v>
                </c:pt>
                <c:pt idx="1623">
                  <c:v>7.2395821859589926E-2</c:v>
                </c:pt>
                <c:pt idx="1624">
                  <c:v>7.240872901363693E-2</c:v>
                </c:pt>
                <c:pt idx="1625">
                  <c:v>7.2419482090119267E-2</c:v>
                </c:pt>
                <c:pt idx="1626">
                  <c:v>7.247476488369653E-2</c:v>
                </c:pt>
                <c:pt idx="1627">
                  <c:v>7.2480046470784279E-2</c:v>
                </c:pt>
                <c:pt idx="1628">
                  <c:v>7.2485758081401522E-2</c:v>
                </c:pt>
                <c:pt idx="1629">
                  <c:v>7.2505069293301846E-2</c:v>
                </c:pt>
                <c:pt idx="1630">
                  <c:v>7.2517472200076344E-2</c:v>
                </c:pt>
                <c:pt idx="1631">
                  <c:v>7.2522101672203645E-2</c:v>
                </c:pt>
                <c:pt idx="1632">
                  <c:v>7.2546346983022897E-2</c:v>
                </c:pt>
                <c:pt idx="1633">
                  <c:v>7.2570042165762974E-2</c:v>
                </c:pt>
                <c:pt idx="1634">
                  <c:v>7.2570920493394003E-2</c:v>
                </c:pt>
                <c:pt idx="1635">
                  <c:v>7.2604387540723347E-2</c:v>
                </c:pt>
                <c:pt idx="1636">
                  <c:v>7.2613625924198955E-2</c:v>
                </c:pt>
                <c:pt idx="1637">
                  <c:v>7.2614191665547959E-2</c:v>
                </c:pt>
                <c:pt idx="1638">
                  <c:v>7.2622023878584074E-2</c:v>
                </c:pt>
                <c:pt idx="1639">
                  <c:v>7.2663403387385389E-2</c:v>
                </c:pt>
                <c:pt idx="1640">
                  <c:v>7.2683263234490855E-2</c:v>
                </c:pt>
                <c:pt idx="1641">
                  <c:v>7.2710153043078651E-2</c:v>
                </c:pt>
                <c:pt idx="1642">
                  <c:v>7.273235201168872E-2</c:v>
                </c:pt>
                <c:pt idx="1643">
                  <c:v>7.2745427354743639E-2</c:v>
                </c:pt>
                <c:pt idx="1644">
                  <c:v>7.2772345535264626E-2</c:v>
                </c:pt>
                <c:pt idx="1645">
                  <c:v>7.2812749615632708E-2</c:v>
                </c:pt>
                <c:pt idx="1646">
                  <c:v>7.2820051564652544E-2</c:v>
                </c:pt>
                <c:pt idx="1647">
                  <c:v>7.282695568857514E-2</c:v>
                </c:pt>
                <c:pt idx="1648">
                  <c:v>7.2862718686468833E-2</c:v>
                </c:pt>
                <c:pt idx="1649">
                  <c:v>7.2900302654327745E-2</c:v>
                </c:pt>
                <c:pt idx="1650">
                  <c:v>7.2954474314412307E-2</c:v>
                </c:pt>
                <c:pt idx="1651">
                  <c:v>7.2959229411351245E-2</c:v>
                </c:pt>
                <c:pt idx="1652">
                  <c:v>7.2960176497877824E-2</c:v>
                </c:pt>
                <c:pt idx="1653">
                  <c:v>7.2971331186043029E-2</c:v>
                </c:pt>
                <c:pt idx="1654">
                  <c:v>7.2971823832313584E-2</c:v>
                </c:pt>
                <c:pt idx="1655">
                  <c:v>7.3007752414135416E-2</c:v>
                </c:pt>
                <c:pt idx="1656">
                  <c:v>7.3012212262661774E-2</c:v>
                </c:pt>
                <c:pt idx="1657">
                  <c:v>7.3019765348064772E-2</c:v>
                </c:pt>
                <c:pt idx="1658">
                  <c:v>7.3057690316500015E-2</c:v>
                </c:pt>
                <c:pt idx="1659">
                  <c:v>7.3071876483612089E-2</c:v>
                </c:pt>
                <c:pt idx="1660">
                  <c:v>7.311781217044605E-2</c:v>
                </c:pt>
                <c:pt idx="1661">
                  <c:v>7.3143640852330091E-2</c:v>
                </c:pt>
                <c:pt idx="1662">
                  <c:v>7.3158377344291023E-2</c:v>
                </c:pt>
                <c:pt idx="1663">
                  <c:v>7.3160468733235312E-2</c:v>
                </c:pt>
                <c:pt idx="1664">
                  <c:v>7.3160565238530734E-2</c:v>
                </c:pt>
                <c:pt idx="1665">
                  <c:v>7.317196884556626E-2</c:v>
                </c:pt>
                <c:pt idx="1666">
                  <c:v>7.3186500554534212E-2</c:v>
                </c:pt>
                <c:pt idx="1667">
                  <c:v>7.3191018077886361E-2</c:v>
                </c:pt>
                <c:pt idx="1668">
                  <c:v>7.3193602401868729E-2</c:v>
                </c:pt>
                <c:pt idx="1669">
                  <c:v>7.3194375480381421E-2</c:v>
                </c:pt>
                <c:pt idx="1670">
                  <c:v>7.3196926743031604E-2</c:v>
                </c:pt>
                <c:pt idx="1671">
                  <c:v>7.324863769292575E-2</c:v>
                </c:pt>
                <c:pt idx="1672">
                  <c:v>7.3254706539389841E-2</c:v>
                </c:pt>
                <c:pt idx="1673">
                  <c:v>7.3264708928507352E-2</c:v>
                </c:pt>
                <c:pt idx="1674">
                  <c:v>7.3280394803320478E-2</c:v>
                </c:pt>
                <c:pt idx="1675">
                  <c:v>7.3330712519125832E-2</c:v>
                </c:pt>
                <c:pt idx="1676">
                  <c:v>7.3335017426217286E-2</c:v>
                </c:pt>
                <c:pt idx="1677">
                  <c:v>7.3338570224029315E-2</c:v>
                </c:pt>
                <c:pt idx="1678">
                  <c:v>7.3351531146427465E-2</c:v>
                </c:pt>
                <c:pt idx="1679">
                  <c:v>7.3360063872359479E-2</c:v>
                </c:pt>
                <c:pt idx="1680">
                  <c:v>7.3373271653659686E-2</c:v>
                </c:pt>
                <c:pt idx="1681">
                  <c:v>7.3397253259392184E-2</c:v>
                </c:pt>
                <c:pt idx="1682">
                  <c:v>7.3405912746987476E-2</c:v>
                </c:pt>
                <c:pt idx="1683">
                  <c:v>7.3460252566068987E-2</c:v>
                </c:pt>
                <c:pt idx="1684">
                  <c:v>7.3481515442200634E-2</c:v>
                </c:pt>
                <c:pt idx="1685">
                  <c:v>7.3494273630476836E-2</c:v>
                </c:pt>
                <c:pt idx="1686">
                  <c:v>7.3516477822836143E-2</c:v>
                </c:pt>
                <c:pt idx="1687">
                  <c:v>7.3559642813039908E-2</c:v>
                </c:pt>
                <c:pt idx="1688">
                  <c:v>7.35927690348393E-2</c:v>
                </c:pt>
                <c:pt idx="1689">
                  <c:v>7.360200790536689E-2</c:v>
                </c:pt>
                <c:pt idx="1690">
                  <c:v>7.3631391712421876E-2</c:v>
                </c:pt>
                <c:pt idx="1691">
                  <c:v>7.3632080509065445E-2</c:v>
                </c:pt>
                <c:pt idx="1692">
                  <c:v>7.3646577595784649E-2</c:v>
                </c:pt>
                <c:pt idx="1693">
                  <c:v>7.3663506546803009E-2</c:v>
                </c:pt>
                <c:pt idx="1694">
                  <c:v>7.3665825515007152E-2</c:v>
                </c:pt>
                <c:pt idx="1695">
                  <c:v>7.3672326694268139E-2</c:v>
                </c:pt>
                <c:pt idx="1696">
                  <c:v>7.3676237830252039E-2</c:v>
                </c:pt>
                <c:pt idx="1697">
                  <c:v>7.3705527160275966E-2</c:v>
                </c:pt>
                <c:pt idx="1698">
                  <c:v>7.3740984071509127E-2</c:v>
                </c:pt>
                <c:pt idx="1699">
                  <c:v>7.377205003838036E-2</c:v>
                </c:pt>
                <c:pt idx="1700">
                  <c:v>7.3821936610155611E-2</c:v>
                </c:pt>
                <c:pt idx="1701">
                  <c:v>7.3828157323367366E-2</c:v>
                </c:pt>
                <c:pt idx="1702">
                  <c:v>7.3838454035213288E-2</c:v>
                </c:pt>
                <c:pt idx="1703">
                  <c:v>7.3847943663537557E-2</c:v>
                </c:pt>
                <c:pt idx="1704">
                  <c:v>7.3852254755193553E-2</c:v>
                </c:pt>
                <c:pt idx="1705">
                  <c:v>7.3868631806168067E-2</c:v>
                </c:pt>
                <c:pt idx="1706">
                  <c:v>7.386865441588733E-2</c:v>
                </c:pt>
                <c:pt idx="1707">
                  <c:v>7.3871647146642155E-2</c:v>
                </c:pt>
                <c:pt idx="1708">
                  <c:v>7.3894692548672092E-2</c:v>
                </c:pt>
                <c:pt idx="1709">
                  <c:v>7.3898628251340914E-2</c:v>
                </c:pt>
                <c:pt idx="1710">
                  <c:v>7.3999044393516705E-2</c:v>
                </c:pt>
                <c:pt idx="1711">
                  <c:v>7.4000213534071768E-2</c:v>
                </c:pt>
                <c:pt idx="1712">
                  <c:v>7.4032667738932897E-2</c:v>
                </c:pt>
                <c:pt idx="1713">
                  <c:v>7.4046786063729289E-2</c:v>
                </c:pt>
                <c:pt idx="1714">
                  <c:v>7.4054390969727033E-2</c:v>
                </c:pt>
                <c:pt idx="1715">
                  <c:v>7.4061248692721252E-2</c:v>
                </c:pt>
                <c:pt idx="1716">
                  <c:v>7.4063801246866359E-2</c:v>
                </c:pt>
                <c:pt idx="1717">
                  <c:v>7.4073094367081371E-2</c:v>
                </c:pt>
                <c:pt idx="1718">
                  <c:v>7.4074615583713546E-2</c:v>
                </c:pt>
                <c:pt idx="1719">
                  <c:v>7.4077152199450089E-2</c:v>
                </c:pt>
                <c:pt idx="1720">
                  <c:v>7.414605740842492E-2</c:v>
                </c:pt>
                <c:pt idx="1721">
                  <c:v>7.4157869921231093E-2</c:v>
                </c:pt>
                <c:pt idx="1722">
                  <c:v>7.4178376712199665E-2</c:v>
                </c:pt>
                <c:pt idx="1723">
                  <c:v>7.4179401070544534E-2</c:v>
                </c:pt>
                <c:pt idx="1724">
                  <c:v>7.4184113944285354E-2</c:v>
                </c:pt>
                <c:pt idx="1725">
                  <c:v>7.4188761823218319E-2</c:v>
                </c:pt>
                <c:pt idx="1726">
                  <c:v>7.4206755561554857E-2</c:v>
                </c:pt>
                <c:pt idx="1727">
                  <c:v>7.4229389425238462E-2</c:v>
                </c:pt>
                <c:pt idx="1728">
                  <c:v>7.4233864063968771E-2</c:v>
                </c:pt>
                <c:pt idx="1729">
                  <c:v>7.4243110660195094E-2</c:v>
                </c:pt>
                <c:pt idx="1730">
                  <c:v>7.4251287719019593E-2</c:v>
                </c:pt>
                <c:pt idx="1731">
                  <c:v>7.4275915413044943E-2</c:v>
                </c:pt>
                <c:pt idx="1732">
                  <c:v>7.428061702572035E-2</c:v>
                </c:pt>
                <c:pt idx="1733">
                  <c:v>7.4344351649603735E-2</c:v>
                </c:pt>
                <c:pt idx="1734">
                  <c:v>7.4369407453372324E-2</c:v>
                </c:pt>
                <c:pt idx="1735">
                  <c:v>7.4378570808859609E-2</c:v>
                </c:pt>
                <c:pt idx="1736">
                  <c:v>7.4385475001789755E-2</c:v>
                </c:pt>
                <c:pt idx="1737">
                  <c:v>7.438749611655919E-2</c:v>
                </c:pt>
                <c:pt idx="1738">
                  <c:v>7.4388678361138147E-2</c:v>
                </c:pt>
                <c:pt idx="1739">
                  <c:v>7.4409635933225804E-2</c:v>
                </c:pt>
                <c:pt idx="1740">
                  <c:v>7.4474969293684759E-2</c:v>
                </c:pt>
                <c:pt idx="1741">
                  <c:v>7.4479469183206873E-2</c:v>
                </c:pt>
                <c:pt idx="1742">
                  <c:v>7.4491115968850344E-2</c:v>
                </c:pt>
                <c:pt idx="1743">
                  <c:v>7.4504390012702149E-2</c:v>
                </c:pt>
                <c:pt idx="1744">
                  <c:v>7.4515031954650188E-2</c:v>
                </c:pt>
                <c:pt idx="1745">
                  <c:v>7.4540725152547976E-2</c:v>
                </c:pt>
                <c:pt idx="1746">
                  <c:v>7.4572935793783379E-2</c:v>
                </c:pt>
                <c:pt idx="1747">
                  <c:v>7.4574159431014711E-2</c:v>
                </c:pt>
                <c:pt idx="1748">
                  <c:v>7.4611432157516949E-2</c:v>
                </c:pt>
                <c:pt idx="1749">
                  <c:v>7.4618737717909916E-2</c:v>
                </c:pt>
                <c:pt idx="1750">
                  <c:v>7.4679762181859288E-2</c:v>
                </c:pt>
                <c:pt idx="1751">
                  <c:v>7.4680239650511085E-2</c:v>
                </c:pt>
                <c:pt idx="1752">
                  <c:v>7.4703298453597439E-2</c:v>
                </c:pt>
                <c:pt idx="1753">
                  <c:v>7.4729279034212628E-2</c:v>
                </c:pt>
                <c:pt idx="1754">
                  <c:v>7.4733146210283624E-2</c:v>
                </c:pt>
                <c:pt idx="1755">
                  <c:v>7.4742117717975565E-2</c:v>
                </c:pt>
                <c:pt idx="1756">
                  <c:v>7.4794598154816719E-2</c:v>
                </c:pt>
                <c:pt idx="1757">
                  <c:v>7.4795635344477363E-2</c:v>
                </c:pt>
                <c:pt idx="1758">
                  <c:v>7.4804306136582469E-2</c:v>
                </c:pt>
                <c:pt idx="1759">
                  <c:v>7.4808891804280284E-2</c:v>
                </c:pt>
                <c:pt idx="1760">
                  <c:v>7.4815021252570321E-2</c:v>
                </c:pt>
                <c:pt idx="1761">
                  <c:v>7.4819522821418114E-2</c:v>
                </c:pt>
                <c:pt idx="1762">
                  <c:v>7.4831017253900581E-2</c:v>
                </c:pt>
                <c:pt idx="1763">
                  <c:v>7.485808727072743E-2</c:v>
                </c:pt>
                <c:pt idx="1764">
                  <c:v>7.4876104529044071E-2</c:v>
                </c:pt>
                <c:pt idx="1765">
                  <c:v>7.4879450339533957E-2</c:v>
                </c:pt>
                <c:pt idx="1766">
                  <c:v>7.4891842086517502E-2</c:v>
                </c:pt>
                <c:pt idx="1767">
                  <c:v>7.4913866413991267E-2</c:v>
                </c:pt>
                <c:pt idx="1768">
                  <c:v>7.492308743546458E-2</c:v>
                </c:pt>
                <c:pt idx="1769">
                  <c:v>7.4965210925728623E-2</c:v>
                </c:pt>
                <c:pt idx="1770">
                  <c:v>7.4986713648167655E-2</c:v>
                </c:pt>
                <c:pt idx="1771">
                  <c:v>7.4994290223501237E-2</c:v>
                </c:pt>
                <c:pt idx="1772">
                  <c:v>7.5036697511886546E-2</c:v>
                </c:pt>
                <c:pt idx="1773">
                  <c:v>7.5098656648332582E-2</c:v>
                </c:pt>
                <c:pt idx="1774">
                  <c:v>7.5123084863531614E-2</c:v>
                </c:pt>
                <c:pt idx="1775">
                  <c:v>7.5144096643809832E-2</c:v>
                </c:pt>
                <c:pt idx="1776">
                  <c:v>7.5160580430907495E-2</c:v>
                </c:pt>
                <c:pt idx="1777">
                  <c:v>7.5173060651042053E-2</c:v>
                </c:pt>
                <c:pt idx="1778">
                  <c:v>7.5186152675165707E-2</c:v>
                </c:pt>
                <c:pt idx="1779">
                  <c:v>7.5187586664975908E-2</c:v>
                </c:pt>
                <c:pt idx="1780">
                  <c:v>7.5192298193093823E-2</c:v>
                </c:pt>
                <c:pt idx="1781">
                  <c:v>7.5212172358841353E-2</c:v>
                </c:pt>
                <c:pt idx="1782">
                  <c:v>7.5221287722202795E-2</c:v>
                </c:pt>
                <c:pt idx="1783">
                  <c:v>7.5228364476154802E-2</c:v>
                </c:pt>
                <c:pt idx="1784">
                  <c:v>7.5274258588927487E-2</c:v>
                </c:pt>
                <c:pt idx="1785">
                  <c:v>7.5274950470694824E-2</c:v>
                </c:pt>
                <c:pt idx="1786">
                  <c:v>7.5283703128902604E-2</c:v>
                </c:pt>
                <c:pt idx="1787">
                  <c:v>7.5313211707632999E-2</c:v>
                </c:pt>
                <c:pt idx="1788">
                  <c:v>7.5318605874304362E-2</c:v>
                </c:pt>
                <c:pt idx="1789">
                  <c:v>7.531892460859288E-2</c:v>
                </c:pt>
                <c:pt idx="1790">
                  <c:v>7.532736582913542E-2</c:v>
                </c:pt>
                <c:pt idx="1791">
                  <c:v>7.5345143505836612E-2</c:v>
                </c:pt>
                <c:pt idx="1792">
                  <c:v>7.5360960547640229E-2</c:v>
                </c:pt>
                <c:pt idx="1793">
                  <c:v>7.5368038398360315E-2</c:v>
                </c:pt>
                <c:pt idx="1794">
                  <c:v>7.5390148897819795E-2</c:v>
                </c:pt>
                <c:pt idx="1795">
                  <c:v>7.5417375799256697E-2</c:v>
                </c:pt>
                <c:pt idx="1796">
                  <c:v>7.5447606903691247E-2</c:v>
                </c:pt>
                <c:pt idx="1797">
                  <c:v>7.5451144753341498E-2</c:v>
                </c:pt>
                <c:pt idx="1798">
                  <c:v>7.5457887772342344E-2</c:v>
                </c:pt>
                <c:pt idx="1799">
                  <c:v>7.5471847342761453E-2</c:v>
                </c:pt>
                <c:pt idx="1800">
                  <c:v>7.5483166301910515E-2</c:v>
                </c:pt>
                <c:pt idx="1801">
                  <c:v>7.5493561886315744E-2</c:v>
                </c:pt>
                <c:pt idx="1802">
                  <c:v>7.5506801375238103E-2</c:v>
                </c:pt>
                <c:pt idx="1803">
                  <c:v>7.5514099122069425E-2</c:v>
                </c:pt>
                <c:pt idx="1804">
                  <c:v>7.5514377318186207E-2</c:v>
                </c:pt>
                <c:pt idx="1805">
                  <c:v>7.5516850882315453E-2</c:v>
                </c:pt>
                <c:pt idx="1806">
                  <c:v>7.5523688950713888E-2</c:v>
                </c:pt>
                <c:pt idx="1807">
                  <c:v>7.5525842708759575E-2</c:v>
                </c:pt>
                <c:pt idx="1808">
                  <c:v>7.5533996865175534E-2</c:v>
                </c:pt>
                <c:pt idx="1809">
                  <c:v>7.5536473955194444E-2</c:v>
                </c:pt>
                <c:pt idx="1810">
                  <c:v>7.5543982689424041E-2</c:v>
                </c:pt>
                <c:pt idx="1811">
                  <c:v>7.5619767207864369E-2</c:v>
                </c:pt>
                <c:pt idx="1812">
                  <c:v>7.5620115553438907E-2</c:v>
                </c:pt>
                <c:pt idx="1813">
                  <c:v>7.5633127433526459E-2</c:v>
                </c:pt>
                <c:pt idx="1814">
                  <c:v>7.5664238503784703E-2</c:v>
                </c:pt>
                <c:pt idx="1815">
                  <c:v>7.5670742108194938E-2</c:v>
                </c:pt>
                <c:pt idx="1816">
                  <c:v>7.5670753462062854E-2</c:v>
                </c:pt>
                <c:pt idx="1817">
                  <c:v>7.5671325023686689E-2</c:v>
                </c:pt>
                <c:pt idx="1818">
                  <c:v>7.5694315959744893E-2</c:v>
                </c:pt>
                <c:pt idx="1819">
                  <c:v>7.5708146732530984E-2</c:v>
                </c:pt>
                <c:pt idx="1820">
                  <c:v>7.5711048670365294E-2</c:v>
                </c:pt>
                <c:pt idx="1821">
                  <c:v>7.5737911745869316E-2</c:v>
                </c:pt>
                <c:pt idx="1822">
                  <c:v>7.5739067620933243E-2</c:v>
                </c:pt>
                <c:pt idx="1823">
                  <c:v>7.5769587758447776E-2</c:v>
                </c:pt>
                <c:pt idx="1824">
                  <c:v>7.5788714185737571E-2</c:v>
                </c:pt>
                <c:pt idx="1825">
                  <c:v>7.5801400113022679E-2</c:v>
                </c:pt>
                <c:pt idx="1826">
                  <c:v>7.5807643772638711E-2</c:v>
                </c:pt>
                <c:pt idx="1827">
                  <c:v>7.5858780889956581E-2</c:v>
                </c:pt>
                <c:pt idx="1828">
                  <c:v>7.5859907501559076E-2</c:v>
                </c:pt>
                <c:pt idx="1829">
                  <c:v>7.5860205054195121E-2</c:v>
                </c:pt>
                <c:pt idx="1830">
                  <c:v>7.5865863430677916E-2</c:v>
                </c:pt>
                <c:pt idx="1831">
                  <c:v>7.5882016035535502E-2</c:v>
                </c:pt>
                <c:pt idx="1832">
                  <c:v>7.5887313465996462E-2</c:v>
                </c:pt>
                <c:pt idx="1833">
                  <c:v>7.5913724084550022E-2</c:v>
                </c:pt>
                <c:pt idx="1834">
                  <c:v>7.5915557060972097E-2</c:v>
                </c:pt>
                <c:pt idx="1835">
                  <c:v>7.5939871398028644E-2</c:v>
                </c:pt>
                <c:pt idx="1836">
                  <c:v>7.5968212310734168E-2</c:v>
                </c:pt>
                <c:pt idx="1837">
                  <c:v>7.6021971942244679E-2</c:v>
                </c:pt>
                <c:pt idx="1838">
                  <c:v>7.603161448287922E-2</c:v>
                </c:pt>
                <c:pt idx="1839">
                  <c:v>7.6035599370082571E-2</c:v>
                </c:pt>
                <c:pt idx="1840">
                  <c:v>7.606285563774591E-2</c:v>
                </c:pt>
                <c:pt idx="1841">
                  <c:v>7.6071183187230468E-2</c:v>
                </c:pt>
                <c:pt idx="1842">
                  <c:v>7.6079420057554054E-2</c:v>
                </c:pt>
                <c:pt idx="1843">
                  <c:v>7.6088320145347749E-2</c:v>
                </c:pt>
                <c:pt idx="1844">
                  <c:v>7.6096722353161686E-2</c:v>
                </c:pt>
                <c:pt idx="1845">
                  <c:v>7.6110436195033632E-2</c:v>
                </c:pt>
                <c:pt idx="1846">
                  <c:v>7.6134339593119396E-2</c:v>
                </c:pt>
                <c:pt idx="1847">
                  <c:v>7.6151376040946919E-2</c:v>
                </c:pt>
                <c:pt idx="1848">
                  <c:v>7.615472068887158E-2</c:v>
                </c:pt>
                <c:pt idx="1849">
                  <c:v>7.6157516716130025E-2</c:v>
                </c:pt>
                <c:pt idx="1850">
                  <c:v>7.6158766771688771E-2</c:v>
                </c:pt>
                <c:pt idx="1851">
                  <c:v>7.6202222378874709E-2</c:v>
                </c:pt>
                <c:pt idx="1852">
                  <c:v>7.6214227592182604E-2</c:v>
                </c:pt>
                <c:pt idx="1853">
                  <c:v>7.6214544143564086E-2</c:v>
                </c:pt>
                <c:pt idx="1854">
                  <c:v>7.6255943544219051E-2</c:v>
                </c:pt>
                <c:pt idx="1855">
                  <c:v>7.6267509360423591E-2</c:v>
                </c:pt>
                <c:pt idx="1856">
                  <c:v>7.6308684301675089E-2</c:v>
                </c:pt>
                <c:pt idx="1857">
                  <c:v>7.6335404433625867E-2</c:v>
                </c:pt>
                <c:pt idx="1858">
                  <c:v>7.6362796501736843E-2</c:v>
                </c:pt>
                <c:pt idx="1859">
                  <c:v>7.6402028243404307E-2</c:v>
                </c:pt>
                <c:pt idx="1860">
                  <c:v>7.6407698320617626E-2</c:v>
                </c:pt>
                <c:pt idx="1861">
                  <c:v>7.6431248587711692E-2</c:v>
                </c:pt>
                <c:pt idx="1862">
                  <c:v>7.6439081559924876E-2</c:v>
                </c:pt>
                <c:pt idx="1863">
                  <c:v>7.6455886648920238E-2</c:v>
                </c:pt>
                <c:pt idx="1864">
                  <c:v>7.6478253827950232E-2</c:v>
                </c:pt>
                <c:pt idx="1865">
                  <c:v>7.649459620128457E-2</c:v>
                </c:pt>
                <c:pt idx="1866">
                  <c:v>7.6497375979022716E-2</c:v>
                </c:pt>
                <c:pt idx="1867">
                  <c:v>7.6500160983941454E-2</c:v>
                </c:pt>
                <c:pt idx="1868">
                  <c:v>7.6511800676646202E-2</c:v>
                </c:pt>
                <c:pt idx="1869">
                  <c:v>7.6512972746181532E-2</c:v>
                </c:pt>
                <c:pt idx="1870">
                  <c:v>7.6541954801041159E-2</c:v>
                </c:pt>
                <c:pt idx="1871">
                  <c:v>7.6568334658272175E-2</c:v>
                </c:pt>
                <c:pt idx="1872">
                  <c:v>7.6569205895684389E-2</c:v>
                </c:pt>
                <c:pt idx="1873">
                  <c:v>7.6575228287327282E-2</c:v>
                </c:pt>
                <c:pt idx="1874">
                  <c:v>7.6576186052482495E-2</c:v>
                </c:pt>
                <c:pt idx="1875">
                  <c:v>7.6584371838734275E-2</c:v>
                </c:pt>
                <c:pt idx="1876">
                  <c:v>7.6614624872781825E-2</c:v>
                </c:pt>
                <c:pt idx="1877">
                  <c:v>7.6619630720288878E-2</c:v>
                </c:pt>
                <c:pt idx="1878">
                  <c:v>7.6622188126551471E-2</c:v>
                </c:pt>
                <c:pt idx="1879">
                  <c:v>7.6634033613092817E-2</c:v>
                </c:pt>
                <c:pt idx="1880">
                  <c:v>7.6637323357981027E-2</c:v>
                </c:pt>
                <c:pt idx="1881">
                  <c:v>7.6657624124553222E-2</c:v>
                </c:pt>
                <c:pt idx="1882">
                  <c:v>7.6670987084735423E-2</c:v>
                </c:pt>
                <c:pt idx="1883">
                  <c:v>7.6681138974542776E-2</c:v>
                </c:pt>
                <c:pt idx="1884">
                  <c:v>7.6717440285185456E-2</c:v>
                </c:pt>
                <c:pt idx="1885">
                  <c:v>7.6719639533042297E-2</c:v>
                </c:pt>
                <c:pt idx="1886">
                  <c:v>7.6719788127640173E-2</c:v>
                </c:pt>
                <c:pt idx="1887">
                  <c:v>7.6724670817442095E-2</c:v>
                </c:pt>
                <c:pt idx="1888">
                  <c:v>7.6735495040723953E-2</c:v>
                </c:pt>
                <c:pt idx="1889">
                  <c:v>7.6743468833494421E-2</c:v>
                </c:pt>
                <c:pt idx="1890">
                  <c:v>7.6749899326402915E-2</c:v>
                </c:pt>
                <c:pt idx="1891">
                  <c:v>7.6774694043640165E-2</c:v>
                </c:pt>
                <c:pt idx="1892">
                  <c:v>7.6783698658093757E-2</c:v>
                </c:pt>
                <c:pt idx="1893">
                  <c:v>7.6799873955047157E-2</c:v>
                </c:pt>
                <c:pt idx="1894">
                  <c:v>7.68081408162236E-2</c:v>
                </c:pt>
                <c:pt idx="1895">
                  <c:v>7.6819669629595577E-2</c:v>
                </c:pt>
                <c:pt idx="1896">
                  <c:v>7.6823024609644144E-2</c:v>
                </c:pt>
                <c:pt idx="1897">
                  <c:v>7.6837007198780158E-2</c:v>
                </c:pt>
                <c:pt idx="1898">
                  <c:v>7.685000475759636E-2</c:v>
                </c:pt>
                <c:pt idx="1899">
                  <c:v>7.6891362218770548E-2</c:v>
                </c:pt>
                <c:pt idx="1900">
                  <c:v>7.6898012523932288E-2</c:v>
                </c:pt>
                <c:pt idx="1901">
                  <c:v>7.690012895634922E-2</c:v>
                </c:pt>
                <c:pt idx="1902">
                  <c:v>7.6914173385960072E-2</c:v>
                </c:pt>
                <c:pt idx="1903">
                  <c:v>7.6917782759012329E-2</c:v>
                </c:pt>
                <c:pt idx="1904">
                  <c:v>7.6927368780835587E-2</c:v>
                </c:pt>
                <c:pt idx="1905">
                  <c:v>7.6933705716951795E-2</c:v>
                </c:pt>
                <c:pt idx="1906">
                  <c:v>7.6953738430979218E-2</c:v>
                </c:pt>
                <c:pt idx="1907">
                  <c:v>7.6957478930721815E-2</c:v>
                </c:pt>
                <c:pt idx="1908">
                  <c:v>7.6980683101555494E-2</c:v>
                </c:pt>
                <c:pt idx="1909">
                  <c:v>7.699449637464377E-2</c:v>
                </c:pt>
                <c:pt idx="1910">
                  <c:v>7.702421674497871E-2</c:v>
                </c:pt>
                <c:pt idx="1911">
                  <c:v>7.7025397593699668E-2</c:v>
                </c:pt>
                <c:pt idx="1912">
                  <c:v>7.704734801263724E-2</c:v>
                </c:pt>
                <c:pt idx="1913">
                  <c:v>7.7049106299182907E-2</c:v>
                </c:pt>
                <c:pt idx="1914">
                  <c:v>7.7067254752160322E-2</c:v>
                </c:pt>
                <c:pt idx="1915">
                  <c:v>7.7073385148156634E-2</c:v>
                </c:pt>
                <c:pt idx="1916">
                  <c:v>7.7075799760224634E-2</c:v>
                </c:pt>
                <c:pt idx="1917">
                  <c:v>7.7083825983998044E-2</c:v>
                </c:pt>
                <c:pt idx="1918">
                  <c:v>7.7090771914806067E-2</c:v>
                </c:pt>
                <c:pt idx="1919">
                  <c:v>7.7114584470357114E-2</c:v>
                </c:pt>
                <c:pt idx="1920">
                  <c:v>7.7115858970400367E-2</c:v>
                </c:pt>
                <c:pt idx="1921">
                  <c:v>7.7120591723978532E-2</c:v>
                </c:pt>
                <c:pt idx="1922">
                  <c:v>7.7128630800393491E-2</c:v>
                </c:pt>
                <c:pt idx="1923">
                  <c:v>7.7129781571264849E-2</c:v>
                </c:pt>
                <c:pt idx="1924">
                  <c:v>7.713331425821883E-2</c:v>
                </c:pt>
                <c:pt idx="1925">
                  <c:v>7.7136412666709314E-2</c:v>
                </c:pt>
                <c:pt idx="1926">
                  <c:v>7.71527220692306E-2</c:v>
                </c:pt>
                <c:pt idx="1927">
                  <c:v>7.7155604707746975E-2</c:v>
                </c:pt>
                <c:pt idx="1928">
                  <c:v>7.7157183223634088E-2</c:v>
                </c:pt>
                <c:pt idx="1929">
                  <c:v>7.7178181771508439E-2</c:v>
                </c:pt>
                <c:pt idx="1930">
                  <c:v>7.7195502700555904E-2</c:v>
                </c:pt>
                <c:pt idx="1931">
                  <c:v>7.7211597328676385E-2</c:v>
                </c:pt>
                <c:pt idx="1932">
                  <c:v>7.7211597636471771E-2</c:v>
                </c:pt>
                <c:pt idx="1933">
                  <c:v>7.7216863230776117E-2</c:v>
                </c:pt>
                <c:pt idx="1934">
                  <c:v>7.7233417029785312E-2</c:v>
                </c:pt>
                <c:pt idx="1935">
                  <c:v>7.7234694154830197E-2</c:v>
                </c:pt>
                <c:pt idx="1936">
                  <c:v>7.7237023368672303E-2</c:v>
                </c:pt>
                <c:pt idx="1937">
                  <c:v>7.7242062231903177E-2</c:v>
                </c:pt>
                <c:pt idx="1938">
                  <c:v>7.7251853550051472E-2</c:v>
                </c:pt>
                <c:pt idx="1939">
                  <c:v>7.7252512345318713E-2</c:v>
                </c:pt>
                <c:pt idx="1940">
                  <c:v>7.7256014950708121E-2</c:v>
                </c:pt>
                <c:pt idx="1941">
                  <c:v>7.7264006393824816E-2</c:v>
                </c:pt>
                <c:pt idx="1942">
                  <c:v>7.7275933288987256E-2</c:v>
                </c:pt>
                <c:pt idx="1943">
                  <c:v>7.7284222994679824E-2</c:v>
                </c:pt>
                <c:pt idx="1944">
                  <c:v>7.7304336778691557E-2</c:v>
                </c:pt>
                <c:pt idx="1945">
                  <c:v>7.7316139696346264E-2</c:v>
                </c:pt>
                <c:pt idx="1946">
                  <c:v>7.7316553686582509E-2</c:v>
                </c:pt>
                <c:pt idx="1947">
                  <c:v>7.7317093110645357E-2</c:v>
                </c:pt>
                <c:pt idx="1948">
                  <c:v>7.7320277085655767E-2</c:v>
                </c:pt>
                <c:pt idx="1949">
                  <c:v>7.7340061069450947E-2</c:v>
                </c:pt>
                <c:pt idx="1950">
                  <c:v>7.7354231800443596E-2</c:v>
                </c:pt>
                <c:pt idx="1951">
                  <c:v>7.7362015629026198E-2</c:v>
                </c:pt>
                <c:pt idx="1952">
                  <c:v>7.7364525076327031E-2</c:v>
                </c:pt>
                <c:pt idx="1953">
                  <c:v>7.7364896905248545E-2</c:v>
                </c:pt>
                <c:pt idx="1954">
                  <c:v>7.7370310317330993E-2</c:v>
                </c:pt>
                <c:pt idx="1955">
                  <c:v>7.7372128602741286E-2</c:v>
                </c:pt>
                <c:pt idx="1956">
                  <c:v>7.7378282098911247E-2</c:v>
                </c:pt>
                <c:pt idx="1957">
                  <c:v>7.7381023492649831E-2</c:v>
                </c:pt>
                <c:pt idx="1958">
                  <c:v>7.7381808049819686E-2</c:v>
                </c:pt>
                <c:pt idx="1959">
                  <c:v>7.7393092921682005E-2</c:v>
                </c:pt>
                <c:pt idx="1960">
                  <c:v>7.7431395814189702E-2</c:v>
                </c:pt>
                <c:pt idx="1961">
                  <c:v>7.7455781024643608E-2</c:v>
                </c:pt>
                <c:pt idx="1962">
                  <c:v>7.7462415019463687E-2</c:v>
                </c:pt>
                <c:pt idx="1963">
                  <c:v>7.7466696667603266E-2</c:v>
                </c:pt>
                <c:pt idx="1964">
                  <c:v>7.7483099612198819E-2</c:v>
                </c:pt>
                <c:pt idx="1965">
                  <c:v>7.7489403306700955E-2</c:v>
                </c:pt>
                <c:pt idx="1966">
                  <c:v>7.7494275377147703E-2</c:v>
                </c:pt>
                <c:pt idx="1967">
                  <c:v>7.7505102296400258E-2</c:v>
                </c:pt>
                <c:pt idx="1968">
                  <c:v>7.7507655386243907E-2</c:v>
                </c:pt>
                <c:pt idx="1969">
                  <c:v>7.7523339689672705E-2</c:v>
                </c:pt>
                <c:pt idx="1970">
                  <c:v>7.7524267523455648E-2</c:v>
                </c:pt>
                <c:pt idx="1971">
                  <c:v>7.7529688038870587E-2</c:v>
                </c:pt>
                <c:pt idx="1972">
                  <c:v>7.7547495636455369E-2</c:v>
                </c:pt>
                <c:pt idx="1973">
                  <c:v>7.7574306099482432E-2</c:v>
                </c:pt>
                <c:pt idx="1974">
                  <c:v>7.7574962768218333E-2</c:v>
                </c:pt>
                <c:pt idx="1975">
                  <c:v>7.757744675322209E-2</c:v>
                </c:pt>
                <c:pt idx="1976">
                  <c:v>7.7583252121174659E-2</c:v>
                </c:pt>
                <c:pt idx="1977">
                  <c:v>7.7605505613277684E-2</c:v>
                </c:pt>
                <c:pt idx="1978">
                  <c:v>7.7607985788281542E-2</c:v>
                </c:pt>
                <c:pt idx="1979">
                  <c:v>7.7611627636763741E-2</c:v>
                </c:pt>
                <c:pt idx="1980">
                  <c:v>7.761301737372045E-2</c:v>
                </c:pt>
                <c:pt idx="1981">
                  <c:v>7.7621948920586492E-2</c:v>
                </c:pt>
                <c:pt idx="1982">
                  <c:v>7.76285922987415E-2</c:v>
                </c:pt>
                <c:pt idx="1983">
                  <c:v>7.7631859428529432E-2</c:v>
                </c:pt>
                <c:pt idx="1984">
                  <c:v>7.7633595966654381E-2</c:v>
                </c:pt>
                <c:pt idx="1985">
                  <c:v>7.7639927395349043E-2</c:v>
                </c:pt>
                <c:pt idx="1986">
                  <c:v>7.7664259304285249E-2</c:v>
                </c:pt>
                <c:pt idx="1987">
                  <c:v>7.7671289199466725E-2</c:v>
                </c:pt>
                <c:pt idx="1988">
                  <c:v>7.7671735580288503E-2</c:v>
                </c:pt>
                <c:pt idx="1989">
                  <c:v>7.7682650795026439E-2</c:v>
                </c:pt>
                <c:pt idx="1990">
                  <c:v>7.7694648157979843E-2</c:v>
                </c:pt>
                <c:pt idx="1991">
                  <c:v>7.7694974014512377E-2</c:v>
                </c:pt>
                <c:pt idx="1992">
                  <c:v>7.7699236374149133E-2</c:v>
                </c:pt>
                <c:pt idx="1993">
                  <c:v>7.7721075064381917E-2</c:v>
                </c:pt>
                <c:pt idx="1994">
                  <c:v>7.7730728318645789E-2</c:v>
                </c:pt>
                <c:pt idx="1995">
                  <c:v>7.7731751683375164E-2</c:v>
                </c:pt>
                <c:pt idx="1996">
                  <c:v>7.7735589263482369E-2</c:v>
                </c:pt>
                <c:pt idx="1997">
                  <c:v>7.7742212709143499E-2</c:v>
                </c:pt>
                <c:pt idx="1998">
                  <c:v>7.7744403554709365E-2</c:v>
                </c:pt>
                <c:pt idx="1999">
                  <c:v>7.7745758372096921E-2</c:v>
                </c:pt>
                <c:pt idx="2000">
                  <c:v>7.7778751511914768E-2</c:v>
                </c:pt>
                <c:pt idx="2001">
                  <c:v>7.7785333661190476E-2</c:v>
                </c:pt>
                <c:pt idx="2002">
                  <c:v>7.7785800591348875E-2</c:v>
                </c:pt>
                <c:pt idx="2003">
                  <c:v>7.7791545479414442E-2</c:v>
                </c:pt>
                <c:pt idx="2004">
                  <c:v>7.7794966586815395E-2</c:v>
                </c:pt>
                <c:pt idx="2005">
                  <c:v>7.7808889290644681E-2</c:v>
                </c:pt>
                <c:pt idx="2006">
                  <c:v>7.7810587169663117E-2</c:v>
                </c:pt>
                <c:pt idx="2007">
                  <c:v>7.7831236268149875E-2</c:v>
                </c:pt>
                <c:pt idx="2008">
                  <c:v>7.7831252182154601E-2</c:v>
                </c:pt>
                <c:pt idx="2009">
                  <c:v>7.7839700715808452E-2</c:v>
                </c:pt>
                <c:pt idx="2010">
                  <c:v>7.7841092897640782E-2</c:v>
                </c:pt>
                <c:pt idx="2011">
                  <c:v>7.786312561474508E-2</c:v>
                </c:pt>
                <c:pt idx="2012">
                  <c:v>7.7874556786089871E-2</c:v>
                </c:pt>
                <c:pt idx="2013">
                  <c:v>7.7877028344239749E-2</c:v>
                </c:pt>
                <c:pt idx="2014">
                  <c:v>7.7878111180664025E-2</c:v>
                </c:pt>
                <c:pt idx="2015">
                  <c:v>7.7891840947690055E-2</c:v>
                </c:pt>
                <c:pt idx="2016">
                  <c:v>7.7892256162379783E-2</c:v>
                </c:pt>
                <c:pt idx="2017">
                  <c:v>7.7896057887750017E-2</c:v>
                </c:pt>
                <c:pt idx="2018">
                  <c:v>7.7913425525748398E-2</c:v>
                </c:pt>
                <c:pt idx="2019">
                  <c:v>7.7929519395388169E-2</c:v>
                </c:pt>
                <c:pt idx="2020">
                  <c:v>7.793157206865392E-2</c:v>
                </c:pt>
                <c:pt idx="2021">
                  <c:v>7.7949226169237051E-2</c:v>
                </c:pt>
                <c:pt idx="2022">
                  <c:v>7.795886494120137E-2</c:v>
                </c:pt>
                <c:pt idx="2023">
                  <c:v>7.7960852874233336E-2</c:v>
                </c:pt>
                <c:pt idx="2024">
                  <c:v>7.7967179840409032E-2</c:v>
                </c:pt>
                <c:pt idx="2025">
                  <c:v>7.7985025757838042E-2</c:v>
                </c:pt>
                <c:pt idx="2026">
                  <c:v>7.7993031927769865E-2</c:v>
                </c:pt>
                <c:pt idx="2027">
                  <c:v>7.7996667526057384E-2</c:v>
                </c:pt>
                <c:pt idx="2028">
                  <c:v>7.8003074163447733E-2</c:v>
                </c:pt>
                <c:pt idx="2029">
                  <c:v>7.8004816691762541E-2</c:v>
                </c:pt>
                <c:pt idx="2030">
                  <c:v>7.802128652401491E-2</c:v>
                </c:pt>
                <c:pt idx="2031">
                  <c:v>7.8027361528744649E-2</c:v>
                </c:pt>
                <c:pt idx="2032">
                  <c:v>7.803776482287357E-2</c:v>
                </c:pt>
                <c:pt idx="2033">
                  <c:v>7.8038965342375879E-2</c:v>
                </c:pt>
                <c:pt idx="2034">
                  <c:v>7.8041846326944275E-2</c:v>
                </c:pt>
                <c:pt idx="2035">
                  <c:v>7.8054478001433988E-2</c:v>
                </c:pt>
                <c:pt idx="2036">
                  <c:v>7.8060744304661422E-2</c:v>
                </c:pt>
                <c:pt idx="2037">
                  <c:v>7.8075455190885643E-2</c:v>
                </c:pt>
                <c:pt idx="2038">
                  <c:v>7.8076773198546362E-2</c:v>
                </c:pt>
                <c:pt idx="2039">
                  <c:v>7.807937886143175E-2</c:v>
                </c:pt>
                <c:pt idx="2040">
                  <c:v>7.8080411225159629E-2</c:v>
                </c:pt>
                <c:pt idx="2041">
                  <c:v>7.8084414424831175E-2</c:v>
                </c:pt>
                <c:pt idx="2042">
                  <c:v>7.8086908666103488E-2</c:v>
                </c:pt>
                <c:pt idx="2043">
                  <c:v>7.8088497529514536E-2</c:v>
                </c:pt>
                <c:pt idx="2044">
                  <c:v>7.808946512146013E-2</c:v>
                </c:pt>
                <c:pt idx="2045">
                  <c:v>7.8108480203104028E-2</c:v>
                </c:pt>
                <c:pt idx="2046">
                  <c:v>7.8113648004100464E-2</c:v>
                </c:pt>
                <c:pt idx="2047">
                  <c:v>7.8123680720236649E-2</c:v>
                </c:pt>
                <c:pt idx="2048">
                  <c:v>7.8127000915592534E-2</c:v>
                </c:pt>
                <c:pt idx="2049">
                  <c:v>7.8130652448329341E-2</c:v>
                </c:pt>
                <c:pt idx="2050">
                  <c:v>7.813294843966398E-2</c:v>
                </c:pt>
                <c:pt idx="2051">
                  <c:v>7.8142964050419594E-2</c:v>
                </c:pt>
                <c:pt idx="2052">
                  <c:v>7.8152898196211948E-2</c:v>
                </c:pt>
                <c:pt idx="2053">
                  <c:v>7.8165498492454563E-2</c:v>
                </c:pt>
                <c:pt idx="2054">
                  <c:v>7.8171561199639805E-2</c:v>
                </c:pt>
                <c:pt idx="2055">
                  <c:v>7.8172380967021449E-2</c:v>
                </c:pt>
                <c:pt idx="2056">
                  <c:v>7.8179675186778763E-2</c:v>
                </c:pt>
                <c:pt idx="2057">
                  <c:v>7.8193110194960433E-2</c:v>
                </c:pt>
                <c:pt idx="2058">
                  <c:v>7.8231397161228219E-2</c:v>
                </c:pt>
                <c:pt idx="2059">
                  <c:v>7.8256650175145007E-2</c:v>
                </c:pt>
                <c:pt idx="2060">
                  <c:v>7.8258523112857789E-2</c:v>
                </c:pt>
                <c:pt idx="2061">
                  <c:v>7.8262027750597221E-2</c:v>
                </c:pt>
                <c:pt idx="2062">
                  <c:v>7.8269403695174836E-2</c:v>
                </c:pt>
                <c:pt idx="2063">
                  <c:v>7.8271391013318023E-2</c:v>
                </c:pt>
                <c:pt idx="2064">
                  <c:v>7.8276112445000795E-2</c:v>
                </c:pt>
                <c:pt idx="2065">
                  <c:v>7.8286727573821269E-2</c:v>
                </c:pt>
                <c:pt idx="2066">
                  <c:v>7.8296312152320871E-2</c:v>
                </c:pt>
                <c:pt idx="2067">
                  <c:v>7.8296574707140798E-2</c:v>
                </c:pt>
                <c:pt idx="2068">
                  <c:v>7.8301992839945822E-2</c:v>
                </c:pt>
                <c:pt idx="2069">
                  <c:v>7.8304781115509106E-2</c:v>
                </c:pt>
                <c:pt idx="2070">
                  <c:v>7.8306991652066671E-2</c:v>
                </c:pt>
                <c:pt idx="2071">
                  <c:v>7.8324526070596506E-2</c:v>
                </c:pt>
                <c:pt idx="2072">
                  <c:v>7.8335089706195474E-2</c:v>
                </c:pt>
                <c:pt idx="2073">
                  <c:v>7.8348894104590908E-2</c:v>
                </c:pt>
                <c:pt idx="2074">
                  <c:v>7.836199106672162E-2</c:v>
                </c:pt>
                <c:pt idx="2075">
                  <c:v>7.8364215965620487E-2</c:v>
                </c:pt>
                <c:pt idx="2076">
                  <c:v>7.8366968464231399E-2</c:v>
                </c:pt>
                <c:pt idx="2077">
                  <c:v>7.8367337088437267E-2</c:v>
                </c:pt>
                <c:pt idx="2078">
                  <c:v>7.8387722515010985E-2</c:v>
                </c:pt>
                <c:pt idx="2079">
                  <c:v>7.8390563497120466E-2</c:v>
                </c:pt>
                <c:pt idx="2080">
                  <c:v>7.8394189249020294E-2</c:v>
                </c:pt>
                <c:pt idx="2081">
                  <c:v>7.8396646274439999E-2</c:v>
                </c:pt>
                <c:pt idx="2082">
                  <c:v>7.8396717392569995E-2</c:v>
                </c:pt>
                <c:pt idx="2083">
                  <c:v>7.8399753502261901E-2</c:v>
                </c:pt>
                <c:pt idx="2084">
                  <c:v>7.8408885697967293E-2</c:v>
                </c:pt>
                <c:pt idx="2085">
                  <c:v>7.8433051929528416E-2</c:v>
                </c:pt>
                <c:pt idx="2086">
                  <c:v>7.8443328189852987E-2</c:v>
                </c:pt>
                <c:pt idx="2087">
                  <c:v>7.8443941509526841E-2</c:v>
                </c:pt>
                <c:pt idx="2088">
                  <c:v>7.8462452992864654E-2</c:v>
                </c:pt>
                <c:pt idx="2089">
                  <c:v>7.8463443479147313E-2</c:v>
                </c:pt>
                <c:pt idx="2090">
                  <c:v>7.8464206208004997E-2</c:v>
                </c:pt>
                <c:pt idx="2091">
                  <c:v>7.8467157264090384E-2</c:v>
                </c:pt>
                <c:pt idx="2092">
                  <c:v>7.8467608748372608E-2</c:v>
                </c:pt>
                <c:pt idx="2093">
                  <c:v>7.8470759211473534E-2</c:v>
                </c:pt>
                <c:pt idx="2094">
                  <c:v>7.8484409283967702E-2</c:v>
                </c:pt>
                <c:pt idx="2095">
                  <c:v>7.8501506168988724E-2</c:v>
                </c:pt>
                <c:pt idx="2096">
                  <c:v>7.8502954174568068E-2</c:v>
                </c:pt>
                <c:pt idx="2097">
                  <c:v>7.8510223316853769E-2</c:v>
                </c:pt>
                <c:pt idx="2098">
                  <c:v>7.851357755024431E-2</c:v>
                </c:pt>
                <c:pt idx="2099">
                  <c:v>7.8517212646661352E-2</c:v>
                </c:pt>
                <c:pt idx="2100">
                  <c:v>7.8517413769053801E-2</c:v>
                </c:pt>
                <c:pt idx="2101">
                  <c:v>7.8525859522669356E-2</c:v>
                </c:pt>
                <c:pt idx="2102">
                  <c:v>7.857061643709895E-2</c:v>
                </c:pt>
                <c:pt idx="2103">
                  <c:v>7.8577764418913856E-2</c:v>
                </c:pt>
                <c:pt idx="2104">
                  <c:v>7.8610290699784868E-2</c:v>
                </c:pt>
                <c:pt idx="2105">
                  <c:v>7.8616238232170968E-2</c:v>
                </c:pt>
                <c:pt idx="2106">
                  <c:v>7.8638686270651847E-2</c:v>
                </c:pt>
                <c:pt idx="2107">
                  <c:v>7.8639930804208127E-2</c:v>
                </c:pt>
                <c:pt idx="2108">
                  <c:v>7.8652613008754063E-2</c:v>
                </c:pt>
                <c:pt idx="2109">
                  <c:v>7.8652790224446018E-2</c:v>
                </c:pt>
                <c:pt idx="2110">
                  <c:v>7.8679162908028691E-2</c:v>
                </c:pt>
                <c:pt idx="2111">
                  <c:v>7.8685693440816523E-2</c:v>
                </c:pt>
                <c:pt idx="2112">
                  <c:v>7.8696460477212418E-2</c:v>
                </c:pt>
                <c:pt idx="2113">
                  <c:v>7.8704614101085923E-2</c:v>
                </c:pt>
                <c:pt idx="2114">
                  <c:v>7.8706167139954208E-2</c:v>
                </c:pt>
                <c:pt idx="2115">
                  <c:v>7.8706312843760465E-2</c:v>
                </c:pt>
                <c:pt idx="2116">
                  <c:v>7.8718580174074737E-2</c:v>
                </c:pt>
                <c:pt idx="2117">
                  <c:v>7.8719777193624482E-2</c:v>
                </c:pt>
                <c:pt idx="2118">
                  <c:v>7.872335543639862E-2</c:v>
                </c:pt>
                <c:pt idx="2119">
                  <c:v>7.873239146767344E-2</c:v>
                </c:pt>
                <c:pt idx="2120">
                  <c:v>7.87409081458256E-2</c:v>
                </c:pt>
                <c:pt idx="2121">
                  <c:v>7.8742534544580328E-2</c:v>
                </c:pt>
                <c:pt idx="2122">
                  <c:v>7.8746212510132724E-2</c:v>
                </c:pt>
                <c:pt idx="2123">
                  <c:v>7.8754971839227986E-2</c:v>
                </c:pt>
                <c:pt idx="2124">
                  <c:v>7.8760152912072029E-2</c:v>
                </c:pt>
                <c:pt idx="2125">
                  <c:v>7.877719161043846E-2</c:v>
                </c:pt>
                <c:pt idx="2126">
                  <c:v>7.8777794499459985E-2</c:v>
                </c:pt>
                <c:pt idx="2127">
                  <c:v>7.8778121083846395E-2</c:v>
                </c:pt>
                <c:pt idx="2128">
                  <c:v>7.8780178642472554E-2</c:v>
                </c:pt>
                <c:pt idx="2129">
                  <c:v>7.8789615563453069E-2</c:v>
                </c:pt>
                <c:pt idx="2130">
                  <c:v>7.8792586369212991E-2</c:v>
                </c:pt>
                <c:pt idx="2131">
                  <c:v>7.8793699675049275E-2</c:v>
                </c:pt>
                <c:pt idx="2132">
                  <c:v>7.8796525862009623E-2</c:v>
                </c:pt>
                <c:pt idx="2133">
                  <c:v>7.879939940318291E-2</c:v>
                </c:pt>
                <c:pt idx="2134">
                  <c:v>7.8804432260465754E-2</c:v>
                </c:pt>
                <c:pt idx="2135">
                  <c:v>7.8819641157243284E-2</c:v>
                </c:pt>
                <c:pt idx="2136">
                  <c:v>7.882126808799024E-2</c:v>
                </c:pt>
                <c:pt idx="2137">
                  <c:v>7.8828299027829576E-2</c:v>
                </c:pt>
                <c:pt idx="2138">
                  <c:v>7.8840808028243156E-2</c:v>
                </c:pt>
                <c:pt idx="2139">
                  <c:v>7.8871795752687601E-2</c:v>
                </c:pt>
                <c:pt idx="2140">
                  <c:v>7.8873526272905975E-2</c:v>
                </c:pt>
                <c:pt idx="2141">
                  <c:v>7.8896088493068756E-2</c:v>
                </c:pt>
                <c:pt idx="2142">
                  <c:v>7.8914871260708785E-2</c:v>
                </c:pt>
                <c:pt idx="2143">
                  <c:v>7.8927633165356378E-2</c:v>
                </c:pt>
                <c:pt idx="2144">
                  <c:v>7.892890182302803E-2</c:v>
                </c:pt>
                <c:pt idx="2145">
                  <c:v>7.8930781243077841E-2</c:v>
                </c:pt>
                <c:pt idx="2146">
                  <c:v>7.8933366392313839E-2</c:v>
                </c:pt>
                <c:pt idx="2147">
                  <c:v>7.8937013218035923E-2</c:v>
                </c:pt>
                <c:pt idx="2148">
                  <c:v>7.8940217036165508E-2</c:v>
                </c:pt>
                <c:pt idx="2149">
                  <c:v>7.895179565067105E-2</c:v>
                </c:pt>
                <c:pt idx="2150">
                  <c:v>7.8958295581352117E-2</c:v>
                </c:pt>
                <c:pt idx="2151">
                  <c:v>7.8967306334996809E-2</c:v>
                </c:pt>
                <c:pt idx="2152">
                  <c:v>7.8975440572320615E-2</c:v>
                </c:pt>
                <c:pt idx="2153">
                  <c:v>7.8976740804428833E-2</c:v>
                </c:pt>
                <c:pt idx="2154">
                  <c:v>7.8983735630751409E-2</c:v>
                </c:pt>
                <c:pt idx="2155">
                  <c:v>7.8986484153110159E-2</c:v>
                </c:pt>
                <c:pt idx="2156">
                  <c:v>7.8987458026392163E-2</c:v>
                </c:pt>
                <c:pt idx="2157">
                  <c:v>7.8992593171648876E-2</c:v>
                </c:pt>
                <c:pt idx="2158">
                  <c:v>7.9002103038219237E-2</c:v>
                </c:pt>
                <c:pt idx="2159">
                  <c:v>7.9003223546896081E-2</c:v>
                </c:pt>
                <c:pt idx="2160">
                  <c:v>7.9005415311235228E-2</c:v>
                </c:pt>
                <c:pt idx="2161">
                  <c:v>7.9022796336825449E-2</c:v>
                </c:pt>
                <c:pt idx="2162">
                  <c:v>7.903272021396969E-2</c:v>
                </c:pt>
                <c:pt idx="2163">
                  <c:v>7.9033959266399154E-2</c:v>
                </c:pt>
                <c:pt idx="2164">
                  <c:v>7.9037759581977396E-2</c:v>
                </c:pt>
                <c:pt idx="2165">
                  <c:v>7.9045352855202936E-2</c:v>
                </c:pt>
                <c:pt idx="2166">
                  <c:v>7.9054014054890639E-2</c:v>
                </c:pt>
                <c:pt idx="2167">
                  <c:v>7.9054380139337244E-2</c:v>
                </c:pt>
                <c:pt idx="2168">
                  <c:v>7.9055501969073433E-2</c:v>
                </c:pt>
                <c:pt idx="2169">
                  <c:v>7.9056513275590629E-2</c:v>
                </c:pt>
                <c:pt idx="2170">
                  <c:v>7.9062457626644822E-2</c:v>
                </c:pt>
                <c:pt idx="2171">
                  <c:v>7.9064090379778726E-2</c:v>
                </c:pt>
                <c:pt idx="2172">
                  <c:v>7.9065988949667376E-2</c:v>
                </c:pt>
                <c:pt idx="2173">
                  <c:v>7.9069820957884215E-2</c:v>
                </c:pt>
                <c:pt idx="2174">
                  <c:v>7.9078295603707202E-2</c:v>
                </c:pt>
                <c:pt idx="2175">
                  <c:v>7.908158123578872E-2</c:v>
                </c:pt>
                <c:pt idx="2176">
                  <c:v>7.9086040870365831E-2</c:v>
                </c:pt>
                <c:pt idx="2177">
                  <c:v>7.908977890961022E-2</c:v>
                </c:pt>
                <c:pt idx="2178">
                  <c:v>7.9094753150815753E-2</c:v>
                </c:pt>
                <c:pt idx="2179">
                  <c:v>7.9113087812036756E-2</c:v>
                </c:pt>
                <c:pt idx="2180">
                  <c:v>7.9113776983122011E-2</c:v>
                </c:pt>
                <c:pt idx="2181">
                  <c:v>7.9116284531222908E-2</c:v>
                </c:pt>
                <c:pt idx="2182">
                  <c:v>7.9121004233943956E-2</c:v>
                </c:pt>
                <c:pt idx="2183">
                  <c:v>7.9123821071793526E-2</c:v>
                </c:pt>
                <c:pt idx="2184">
                  <c:v>7.9124708880649805E-2</c:v>
                </c:pt>
                <c:pt idx="2185">
                  <c:v>7.9128414776149139E-2</c:v>
                </c:pt>
                <c:pt idx="2186">
                  <c:v>7.9130550245325212E-2</c:v>
                </c:pt>
                <c:pt idx="2187">
                  <c:v>7.9130830847573136E-2</c:v>
                </c:pt>
                <c:pt idx="2188">
                  <c:v>7.9132996508351941E-2</c:v>
                </c:pt>
                <c:pt idx="2189">
                  <c:v>7.9144198473131491E-2</c:v>
                </c:pt>
                <c:pt idx="2190">
                  <c:v>7.9145244277368826E-2</c:v>
                </c:pt>
                <c:pt idx="2191">
                  <c:v>7.9145457147531892E-2</c:v>
                </c:pt>
                <c:pt idx="2192">
                  <c:v>7.9149921940468271E-2</c:v>
                </c:pt>
                <c:pt idx="2193">
                  <c:v>7.915002460929832E-2</c:v>
                </c:pt>
                <c:pt idx="2194">
                  <c:v>7.9152329955637077E-2</c:v>
                </c:pt>
                <c:pt idx="2195">
                  <c:v>7.9152909896210516E-2</c:v>
                </c:pt>
                <c:pt idx="2196">
                  <c:v>7.9159593571041062E-2</c:v>
                </c:pt>
                <c:pt idx="2197">
                  <c:v>7.9161034185559975E-2</c:v>
                </c:pt>
                <c:pt idx="2198">
                  <c:v>7.9162199946522654E-2</c:v>
                </c:pt>
                <c:pt idx="2199">
                  <c:v>7.9175960505930995E-2</c:v>
                </c:pt>
                <c:pt idx="2200">
                  <c:v>7.9176179671297794E-2</c:v>
                </c:pt>
                <c:pt idx="2201">
                  <c:v>7.9184794071222267E-2</c:v>
                </c:pt>
                <c:pt idx="2202">
                  <c:v>7.9191789886804295E-2</c:v>
                </c:pt>
                <c:pt idx="2203">
                  <c:v>7.9197370711153542E-2</c:v>
                </c:pt>
                <c:pt idx="2204">
                  <c:v>7.9205084448116456E-2</c:v>
                </c:pt>
                <c:pt idx="2205">
                  <c:v>7.9206253893452858E-2</c:v>
                </c:pt>
                <c:pt idx="2206">
                  <c:v>7.9220089354193723E-2</c:v>
                </c:pt>
                <c:pt idx="2207">
                  <c:v>7.923295850052503E-2</c:v>
                </c:pt>
                <c:pt idx="2208">
                  <c:v>7.9242575048095468E-2</c:v>
                </c:pt>
                <c:pt idx="2209">
                  <c:v>7.9243792314724976E-2</c:v>
                </c:pt>
                <c:pt idx="2210">
                  <c:v>7.9244952551909775E-2</c:v>
                </c:pt>
                <c:pt idx="2211">
                  <c:v>7.9248648344180522E-2</c:v>
                </c:pt>
                <c:pt idx="2212">
                  <c:v>7.9254128116456407E-2</c:v>
                </c:pt>
                <c:pt idx="2213">
                  <c:v>7.925584801268773E-2</c:v>
                </c:pt>
                <c:pt idx="2214">
                  <c:v>7.9256691038782898E-2</c:v>
                </c:pt>
                <c:pt idx="2215">
                  <c:v>7.9260145521484332E-2</c:v>
                </c:pt>
                <c:pt idx="2216">
                  <c:v>7.9275516582214323E-2</c:v>
                </c:pt>
                <c:pt idx="2217">
                  <c:v>7.9283853120507633E-2</c:v>
                </c:pt>
                <c:pt idx="2218">
                  <c:v>7.9285012867400112E-2</c:v>
                </c:pt>
                <c:pt idx="2219">
                  <c:v>7.9287950739903149E-2</c:v>
                </c:pt>
                <c:pt idx="2220">
                  <c:v>7.9295125589394555E-2</c:v>
                </c:pt>
                <c:pt idx="2221">
                  <c:v>7.9297227270154508E-2</c:v>
                </c:pt>
                <c:pt idx="2222">
                  <c:v>7.9300281783679955E-2</c:v>
                </c:pt>
                <c:pt idx="2223">
                  <c:v>7.9301161240946924E-2</c:v>
                </c:pt>
                <c:pt idx="2224">
                  <c:v>7.931314215296037E-2</c:v>
                </c:pt>
                <c:pt idx="2225">
                  <c:v>7.9313522785061541E-2</c:v>
                </c:pt>
                <c:pt idx="2226">
                  <c:v>7.9314916147284822E-2</c:v>
                </c:pt>
                <c:pt idx="2227">
                  <c:v>7.9320036183819428E-2</c:v>
                </c:pt>
                <c:pt idx="2228">
                  <c:v>7.9320522050052925E-2</c:v>
                </c:pt>
                <c:pt idx="2229">
                  <c:v>7.932266345273116E-2</c:v>
                </c:pt>
                <c:pt idx="2230">
                  <c:v>7.9322678861597926E-2</c:v>
                </c:pt>
                <c:pt idx="2231">
                  <c:v>7.9331719362591924E-2</c:v>
                </c:pt>
                <c:pt idx="2232">
                  <c:v>7.9333758257504355E-2</c:v>
                </c:pt>
                <c:pt idx="2233">
                  <c:v>7.934815839586172E-2</c:v>
                </c:pt>
                <c:pt idx="2234">
                  <c:v>7.9351174944889177E-2</c:v>
                </c:pt>
                <c:pt idx="2235">
                  <c:v>7.9363297705470251E-2</c:v>
                </c:pt>
                <c:pt idx="2236">
                  <c:v>7.9367907915945585E-2</c:v>
                </c:pt>
                <c:pt idx="2237">
                  <c:v>7.9369873864099341E-2</c:v>
                </c:pt>
                <c:pt idx="2238">
                  <c:v>7.938213404421153E-2</c:v>
                </c:pt>
                <c:pt idx="2239">
                  <c:v>7.9386609285891238E-2</c:v>
                </c:pt>
                <c:pt idx="2240">
                  <c:v>7.939926028911741E-2</c:v>
                </c:pt>
                <c:pt idx="2241">
                  <c:v>7.9402496336980294E-2</c:v>
                </c:pt>
                <c:pt idx="2242">
                  <c:v>7.9404484502207773E-2</c:v>
                </c:pt>
                <c:pt idx="2243">
                  <c:v>7.940590634479569E-2</c:v>
                </c:pt>
                <c:pt idx="2244">
                  <c:v>7.9412684692245189E-2</c:v>
                </c:pt>
                <c:pt idx="2245">
                  <c:v>7.9413172765714288E-2</c:v>
                </c:pt>
                <c:pt idx="2246">
                  <c:v>7.9422104943544861E-2</c:v>
                </c:pt>
                <c:pt idx="2247">
                  <c:v>7.9422588623000653E-2</c:v>
                </c:pt>
                <c:pt idx="2248">
                  <c:v>7.9423388522960076E-2</c:v>
                </c:pt>
                <c:pt idx="2249">
                  <c:v>7.9424129233609975E-2</c:v>
                </c:pt>
                <c:pt idx="2250">
                  <c:v>7.9425705122404031E-2</c:v>
                </c:pt>
                <c:pt idx="2251">
                  <c:v>7.9426987836710664E-2</c:v>
                </c:pt>
                <c:pt idx="2252">
                  <c:v>7.9437392261699963E-2</c:v>
                </c:pt>
                <c:pt idx="2253">
                  <c:v>7.944004315270739E-2</c:v>
                </c:pt>
                <c:pt idx="2254">
                  <c:v>7.944038528268553E-2</c:v>
                </c:pt>
                <c:pt idx="2255">
                  <c:v>7.9440758927347171E-2</c:v>
                </c:pt>
                <c:pt idx="2256">
                  <c:v>7.9443174037905601E-2</c:v>
                </c:pt>
                <c:pt idx="2257">
                  <c:v>7.944348730098913E-2</c:v>
                </c:pt>
                <c:pt idx="2258">
                  <c:v>7.944536259464445E-2</c:v>
                </c:pt>
                <c:pt idx="2259">
                  <c:v>7.9448364254120482E-2</c:v>
                </c:pt>
                <c:pt idx="2260">
                  <c:v>7.9451634205328983E-2</c:v>
                </c:pt>
                <c:pt idx="2261">
                  <c:v>7.9452889131528578E-2</c:v>
                </c:pt>
                <c:pt idx="2262">
                  <c:v>7.9457004169251846E-2</c:v>
                </c:pt>
                <c:pt idx="2263">
                  <c:v>7.9459771318007369E-2</c:v>
                </c:pt>
                <c:pt idx="2264">
                  <c:v>7.9460062218952757E-2</c:v>
                </c:pt>
                <c:pt idx="2265">
                  <c:v>7.9465254754475759E-2</c:v>
                </c:pt>
                <c:pt idx="2266">
                  <c:v>7.946651399632354E-2</c:v>
                </c:pt>
                <c:pt idx="2267">
                  <c:v>7.9467242392067317E-2</c:v>
                </c:pt>
                <c:pt idx="2268">
                  <c:v>7.946857041938836E-2</c:v>
                </c:pt>
                <c:pt idx="2269">
                  <c:v>7.9472022725649558E-2</c:v>
                </c:pt>
                <c:pt idx="2270">
                  <c:v>7.9473003097675882E-2</c:v>
                </c:pt>
                <c:pt idx="2271">
                  <c:v>7.9483774767023702E-2</c:v>
                </c:pt>
                <c:pt idx="2272">
                  <c:v>7.9485064181322326E-2</c:v>
                </c:pt>
                <c:pt idx="2273">
                  <c:v>7.9487648401851199E-2</c:v>
                </c:pt>
                <c:pt idx="2274">
                  <c:v>7.9491967839117564E-2</c:v>
                </c:pt>
                <c:pt idx="2275">
                  <c:v>7.9494560876509898E-2</c:v>
                </c:pt>
                <c:pt idx="2276">
                  <c:v>7.9494752527807674E-2</c:v>
                </c:pt>
                <c:pt idx="2277">
                  <c:v>7.9498886598534851E-2</c:v>
                </c:pt>
                <c:pt idx="2278">
                  <c:v>7.9499213939810201E-2</c:v>
                </c:pt>
                <c:pt idx="2279">
                  <c:v>7.9502798402952768E-2</c:v>
                </c:pt>
                <c:pt idx="2280">
                  <c:v>7.9504510140440784E-2</c:v>
                </c:pt>
                <c:pt idx="2281">
                  <c:v>7.9504613100474547E-2</c:v>
                </c:pt>
                <c:pt idx="2282">
                  <c:v>7.9508440063515373E-2</c:v>
                </c:pt>
                <c:pt idx="2283">
                  <c:v>7.950900625568251E-2</c:v>
                </c:pt>
                <c:pt idx="2284">
                  <c:v>7.9509893454244696E-2</c:v>
                </c:pt>
                <c:pt idx="2285">
                  <c:v>7.9512333302588764E-2</c:v>
                </c:pt>
                <c:pt idx="2286">
                  <c:v>7.9515326090901034E-2</c:v>
                </c:pt>
                <c:pt idx="2287">
                  <c:v>7.9516518555143439E-2</c:v>
                </c:pt>
                <c:pt idx="2288">
                  <c:v>7.9516555983029258E-2</c:v>
                </c:pt>
                <c:pt idx="2289">
                  <c:v>7.9520623358556738E-2</c:v>
                </c:pt>
                <c:pt idx="2290">
                  <c:v>7.9521695514707183E-2</c:v>
                </c:pt>
                <c:pt idx="2291">
                  <c:v>7.9522038581987226E-2</c:v>
                </c:pt>
                <c:pt idx="2292">
                  <c:v>7.9524631767948092E-2</c:v>
                </c:pt>
                <c:pt idx="2293">
                  <c:v>7.9528679869523167E-2</c:v>
                </c:pt>
                <c:pt idx="2294">
                  <c:v>7.9530326864096307E-2</c:v>
                </c:pt>
                <c:pt idx="2295">
                  <c:v>7.9530793525186258E-2</c:v>
                </c:pt>
                <c:pt idx="2296">
                  <c:v>7.9532041666609557E-2</c:v>
                </c:pt>
                <c:pt idx="2297">
                  <c:v>7.9533260977226933E-2</c:v>
                </c:pt>
                <c:pt idx="2298">
                  <c:v>7.9550020395139504E-2</c:v>
                </c:pt>
                <c:pt idx="2299">
                  <c:v>7.9553670806076976E-2</c:v>
                </c:pt>
                <c:pt idx="2300">
                  <c:v>7.9553681012124108E-2</c:v>
                </c:pt>
                <c:pt idx="2301">
                  <c:v>7.9558495890404424E-2</c:v>
                </c:pt>
                <c:pt idx="2302">
                  <c:v>7.956135783918003E-2</c:v>
                </c:pt>
                <c:pt idx="2303">
                  <c:v>7.9578048272320262E-2</c:v>
                </c:pt>
                <c:pt idx="2304">
                  <c:v>7.9580034603832131E-2</c:v>
                </c:pt>
                <c:pt idx="2305">
                  <c:v>7.9581058257294446E-2</c:v>
                </c:pt>
                <c:pt idx="2306">
                  <c:v>7.9583956232452679E-2</c:v>
                </c:pt>
                <c:pt idx="2307">
                  <c:v>7.958557952088606E-2</c:v>
                </c:pt>
                <c:pt idx="2308">
                  <c:v>7.9588815032553273E-2</c:v>
                </c:pt>
                <c:pt idx="2309">
                  <c:v>7.9604616214555626E-2</c:v>
                </c:pt>
                <c:pt idx="2310">
                  <c:v>7.9605544691991673E-2</c:v>
                </c:pt>
                <c:pt idx="2311">
                  <c:v>7.9609893061517736E-2</c:v>
                </c:pt>
                <c:pt idx="2312">
                  <c:v>7.9610462206071028E-2</c:v>
                </c:pt>
                <c:pt idx="2313">
                  <c:v>7.961339733978387E-2</c:v>
                </c:pt>
                <c:pt idx="2314">
                  <c:v>7.961351884592241E-2</c:v>
                </c:pt>
                <c:pt idx="2315">
                  <c:v>7.9613745799198388E-2</c:v>
                </c:pt>
                <c:pt idx="2316">
                  <c:v>7.9617980908506358E-2</c:v>
                </c:pt>
                <c:pt idx="2317">
                  <c:v>7.9619590291126113E-2</c:v>
                </c:pt>
                <c:pt idx="2318">
                  <c:v>7.9621461906034904E-2</c:v>
                </c:pt>
                <c:pt idx="2319">
                  <c:v>7.9622251751730599E-2</c:v>
                </c:pt>
                <c:pt idx="2320">
                  <c:v>7.9624627335416268E-2</c:v>
                </c:pt>
                <c:pt idx="2321">
                  <c:v>7.9634761278351243E-2</c:v>
                </c:pt>
                <c:pt idx="2322">
                  <c:v>7.9636013211979037E-2</c:v>
                </c:pt>
                <c:pt idx="2323">
                  <c:v>7.9636891420288888E-2</c:v>
                </c:pt>
                <c:pt idx="2324">
                  <c:v>7.963911773514426E-2</c:v>
                </c:pt>
                <c:pt idx="2325">
                  <c:v>7.9640006192614896E-2</c:v>
                </c:pt>
                <c:pt idx="2326">
                  <c:v>7.9643500765727376E-2</c:v>
                </c:pt>
                <c:pt idx="2327">
                  <c:v>7.9651453413086826E-2</c:v>
                </c:pt>
                <c:pt idx="2328">
                  <c:v>7.9651943927328092E-2</c:v>
                </c:pt>
                <c:pt idx="2329">
                  <c:v>7.9657150495594548E-2</c:v>
                </c:pt>
                <c:pt idx="2330">
                  <c:v>7.9657201105400227E-2</c:v>
                </c:pt>
                <c:pt idx="2331">
                  <c:v>7.9657754517676024E-2</c:v>
                </c:pt>
                <c:pt idx="2332">
                  <c:v>7.9660629954620837E-2</c:v>
                </c:pt>
                <c:pt idx="2333">
                  <c:v>7.9665285581714623E-2</c:v>
                </c:pt>
                <c:pt idx="2334">
                  <c:v>7.9668046535608175E-2</c:v>
                </c:pt>
                <c:pt idx="2335">
                  <c:v>7.966839726423508E-2</c:v>
                </c:pt>
                <c:pt idx="2336">
                  <c:v>7.9669299655969875E-2</c:v>
                </c:pt>
                <c:pt idx="2337">
                  <c:v>7.966935934038584E-2</c:v>
                </c:pt>
                <c:pt idx="2338">
                  <c:v>7.9675218561733485E-2</c:v>
                </c:pt>
                <c:pt idx="2339">
                  <c:v>7.9675669264066093E-2</c:v>
                </c:pt>
                <c:pt idx="2340">
                  <c:v>7.9677821005472799E-2</c:v>
                </c:pt>
                <c:pt idx="2341">
                  <c:v>7.967835321111226E-2</c:v>
                </c:pt>
                <c:pt idx="2342">
                  <c:v>7.9678739179760219E-2</c:v>
                </c:pt>
                <c:pt idx="2343">
                  <c:v>7.9679134303034346E-2</c:v>
                </c:pt>
                <c:pt idx="2344">
                  <c:v>7.9680702615949742E-2</c:v>
                </c:pt>
                <c:pt idx="2345">
                  <c:v>7.9681422336663768E-2</c:v>
                </c:pt>
                <c:pt idx="2346">
                  <c:v>7.9684796351889339E-2</c:v>
                </c:pt>
                <c:pt idx="2347">
                  <c:v>7.9685089578708679E-2</c:v>
                </c:pt>
                <c:pt idx="2348">
                  <c:v>7.9702793749774598E-2</c:v>
                </c:pt>
                <c:pt idx="2349">
                  <c:v>7.9707494036250451E-2</c:v>
                </c:pt>
                <c:pt idx="2350">
                  <c:v>7.9710711815593194E-2</c:v>
                </c:pt>
                <c:pt idx="2351">
                  <c:v>7.9710992688701313E-2</c:v>
                </c:pt>
                <c:pt idx="2352">
                  <c:v>7.9711582007613607E-2</c:v>
                </c:pt>
                <c:pt idx="2353">
                  <c:v>7.9714831470104511E-2</c:v>
                </c:pt>
                <c:pt idx="2354">
                  <c:v>7.9715991980824727E-2</c:v>
                </c:pt>
                <c:pt idx="2355">
                  <c:v>7.971684066040087E-2</c:v>
                </c:pt>
                <c:pt idx="2356">
                  <c:v>7.9718721568651521E-2</c:v>
                </c:pt>
                <c:pt idx="2357">
                  <c:v>7.9719449530386066E-2</c:v>
                </c:pt>
                <c:pt idx="2358">
                  <c:v>7.9720795004986619E-2</c:v>
                </c:pt>
                <c:pt idx="2359">
                  <c:v>7.9722903035650952E-2</c:v>
                </c:pt>
                <c:pt idx="2360">
                  <c:v>7.9724513012197823E-2</c:v>
                </c:pt>
                <c:pt idx="2361">
                  <c:v>7.9724932613935012E-2</c:v>
                </c:pt>
                <c:pt idx="2362">
                  <c:v>7.972586197241531E-2</c:v>
                </c:pt>
                <c:pt idx="2363">
                  <c:v>7.9729887577672007E-2</c:v>
                </c:pt>
                <c:pt idx="2364">
                  <c:v>7.9734901570624489E-2</c:v>
                </c:pt>
                <c:pt idx="2365">
                  <c:v>7.9736012552749008E-2</c:v>
                </c:pt>
                <c:pt idx="2366">
                  <c:v>7.973819505396007E-2</c:v>
                </c:pt>
                <c:pt idx="2367">
                  <c:v>7.9738882763461069E-2</c:v>
                </c:pt>
                <c:pt idx="2368">
                  <c:v>7.9739983171501258E-2</c:v>
                </c:pt>
                <c:pt idx="2369">
                  <c:v>7.9741802176164986E-2</c:v>
                </c:pt>
                <c:pt idx="2370">
                  <c:v>7.9741927605550045E-2</c:v>
                </c:pt>
                <c:pt idx="2371">
                  <c:v>7.9742264235697746E-2</c:v>
                </c:pt>
                <c:pt idx="2372">
                  <c:v>7.9742724497210718E-2</c:v>
                </c:pt>
                <c:pt idx="2373">
                  <c:v>7.9743357670169213E-2</c:v>
                </c:pt>
                <c:pt idx="2374">
                  <c:v>7.9743858042993943E-2</c:v>
                </c:pt>
                <c:pt idx="2375">
                  <c:v>7.9744504240583367E-2</c:v>
                </c:pt>
                <c:pt idx="2376">
                  <c:v>7.974531940364013E-2</c:v>
                </c:pt>
                <c:pt idx="2377">
                  <c:v>7.9745507000402602E-2</c:v>
                </c:pt>
                <c:pt idx="2378">
                  <c:v>7.9748526183674701E-2</c:v>
                </c:pt>
                <c:pt idx="2379">
                  <c:v>7.975024369231401E-2</c:v>
                </c:pt>
                <c:pt idx="2380">
                  <c:v>7.975266751078916E-2</c:v>
                </c:pt>
                <c:pt idx="2381">
                  <c:v>7.9752694618375475E-2</c:v>
                </c:pt>
                <c:pt idx="2382">
                  <c:v>7.9755962813805051E-2</c:v>
                </c:pt>
                <c:pt idx="2383">
                  <c:v>7.9756650050446964E-2</c:v>
                </c:pt>
                <c:pt idx="2384">
                  <c:v>7.9757372427359474E-2</c:v>
                </c:pt>
                <c:pt idx="2385">
                  <c:v>7.9758608439799983E-2</c:v>
                </c:pt>
                <c:pt idx="2386">
                  <c:v>7.9759190300556046E-2</c:v>
                </c:pt>
                <c:pt idx="2387">
                  <c:v>7.9759710984107682E-2</c:v>
                </c:pt>
                <c:pt idx="2388">
                  <c:v>7.9762520392265127E-2</c:v>
                </c:pt>
                <c:pt idx="2389">
                  <c:v>7.9765016189690618E-2</c:v>
                </c:pt>
                <c:pt idx="2390">
                  <c:v>7.9765436641303533E-2</c:v>
                </c:pt>
                <c:pt idx="2391">
                  <c:v>7.9767532420812956E-2</c:v>
                </c:pt>
                <c:pt idx="2392">
                  <c:v>7.9767675472225866E-2</c:v>
                </c:pt>
                <c:pt idx="2393">
                  <c:v>7.976852005841846E-2</c:v>
                </c:pt>
                <c:pt idx="2394">
                  <c:v>7.9769900699022608E-2</c:v>
                </c:pt>
                <c:pt idx="2395">
                  <c:v>7.9770369079179296E-2</c:v>
                </c:pt>
                <c:pt idx="2396">
                  <c:v>7.9771417266457784E-2</c:v>
                </c:pt>
                <c:pt idx="2397">
                  <c:v>7.9773235163056483E-2</c:v>
                </c:pt>
                <c:pt idx="2398">
                  <c:v>7.9773735637440377E-2</c:v>
                </c:pt>
                <c:pt idx="2399">
                  <c:v>7.9774845991081242E-2</c:v>
                </c:pt>
                <c:pt idx="2400">
                  <c:v>7.9775286666990269E-2</c:v>
                </c:pt>
                <c:pt idx="2401">
                  <c:v>7.9776775346649148E-2</c:v>
                </c:pt>
                <c:pt idx="2402">
                  <c:v>7.9776887521320353E-2</c:v>
                </c:pt>
                <c:pt idx="2403">
                  <c:v>7.9777636354041975E-2</c:v>
                </c:pt>
                <c:pt idx="2404">
                  <c:v>7.9778631858140853E-2</c:v>
                </c:pt>
                <c:pt idx="2405">
                  <c:v>7.978175382594252E-2</c:v>
                </c:pt>
                <c:pt idx="2406">
                  <c:v>7.9781929093835996E-2</c:v>
                </c:pt>
                <c:pt idx="2407">
                  <c:v>7.9781960394447932E-2</c:v>
                </c:pt>
                <c:pt idx="2408">
                  <c:v>7.9782085264439584E-2</c:v>
                </c:pt>
                <c:pt idx="2409">
                  <c:v>7.9783518818979784E-2</c:v>
                </c:pt>
                <c:pt idx="2410">
                  <c:v>7.9784399672049575E-2</c:v>
                </c:pt>
                <c:pt idx="2411">
                  <c:v>7.9784787941590773E-2</c:v>
                </c:pt>
                <c:pt idx="2412">
                  <c:v>7.978496820291027E-2</c:v>
                </c:pt>
                <c:pt idx="2413">
                  <c:v>7.9784972104209387E-2</c:v>
                </c:pt>
                <c:pt idx="2414">
                  <c:v>7.9785665084110516E-2</c:v>
                </c:pt>
                <c:pt idx="2415">
                  <c:v>7.9785951533568641E-2</c:v>
                </c:pt>
                <c:pt idx="2416">
                  <c:v>7.9786073578955646E-2</c:v>
                </c:pt>
                <c:pt idx="2417">
                  <c:v>7.9786112978800436E-2</c:v>
                </c:pt>
                <c:pt idx="2418">
                  <c:v>7.9786322276929306E-2</c:v>
                </c:pt>
                <c:pt idx="2419">
                  <c:v>7.9786635195291916E-2</c:v>
                </c:pt>
                <c:pt idx="2420">
                  <c:v>7.9787202094397464E-2</c:v>
                </c:pt>
                <c:pt idx="2421">
                  <c:v>7.9787255546414915E-2</c:v>
                </c:pt>
                <c:pt idx="2422">
                  <c:v>7.9787332612214143E-2</c:v>
                </c:pt>
                <c:pt idx="2423">
                  <c:v>7.9787384048608079E-2</c:v>
                </c:pt>
                <c:pt idx="2424">
                  <c:v>7.9787511735195812E-2</c:v>
                </c:pt>
                <c:pt idx="2425">
                  <c:v>7.9787983000024418E-2</c:v>
                </c:pt>
                <c:pt idx="2426">
                  <c:v>7.9788007326178634E-2</c:v>
                </c:pt>
                <c:pt idx="2427">
                  <c:v>7.9788298422361223E-2</c:v>
                </c:pt>
                <c:pt idx="2428">
                  <c:v>7.9788316409974455E-2</c:v>
                </c:pt>
                <c:pt idx="2429">
                  <c:v>7.9788352016134226E-2</c:v>
                </c:pt>
                <c:pt idx="2430">
                  <c:v>7.9788411709132506E-2</c:v>
                </c:pt>
                <c:pt idx="2431">
                  <c:v>7.9788446039059116E-2</c:v>
                </c:pt>
                <c:pt idx="2432">
                  <c:v>7.9788446638419733E-2</c:v>
                </c:pt>
                <c:pt idx="2433">
                  <c:v>7.9788454910228401E-2</c:v>
                </c:pt>
                <c:pt idx="2434">
                  <c:v>7.9788441130241403E-2</c:v>
                </c:pt>
                <c:pt idx="2435">
                  <c:v>7.9788393221866233E-2</c:v>
                </c:pt>
                <c:pt idx="2436">
                  <c:v>7.9788290559464584E-2</c:v>
                </c:pt>
                <c:pt idx="2437">
                  <c:v>7.9788274667040859E-2</c:v>
                </c:pt>
                <c:pt idx="2438">
                  <c:v>7.9788095145743698E-2</c:v>
                </c:pt>
                <c:pt idx="2439">
                  <c:v>7.9788081825881901E-2</c:v>
                </c:pt>
                <c:pt idx="2440">
                  <c:v>7.9787904667084297E-2</c:v>
                </c:pt>
                <c:pt idx="2441">
                  <c:v>7.9787887032341631E-2</c:v>
                </c:pt>
                <c:pt idx="2442">
                  <c:v>7.9787833228124175E-2</c:v>
                </c:pt>
                <c:pt idx="2443">
                  <c:v>7.9787770410295236E-2</c:v>
                </c:pt>
                <c:pt idx="2444">
                  <c:v>7.9787558200513808E-2</c:v>
                </c:pt>
                <c:pt idx="2445">
                  <c:v>7.9787452158671626E-2</c:v>
                </c:pt>
                <c:pt idx="2446">
                  <c:v>7.9787432284869161E-2</c:v>
                </c:pt>
                <c:pt idx="2447">
                  <c:v>7.9786988632369632E-2</c:v>
                </c:pt>
                <c:pt idx="2448">
                  <c:v>7.9786845638510448E-2</c:v>
                </c:pt>
                <c:pt idx="2449">
                  <c:v>7.9786488840157113E-2</c:v>
                </c:pt>
                <c:pt idx="2450">
                  <c:v>7.978588366404285E-2</c:v>
                </c:pt>
                <c:pt idx="2451">
                  <c:v>7.978537452959053E-2</c:v>
                </c:pt>
                <c:pt idx="2452">
                  <c:v>7.9784455109199792E-2</c:v>
                </c:pt>
                <c:pt idx="2453">
                  <c:v>7.9783722604443802E-2</c:v>
                </c:pt>
                <c:pt idx="2454">
                  <c:v>7.9783292274444764E-2</c:v>
                </c:pt>
                <c:pt idx="2455">
                  <c:v>7.9782361381221467E-2</c:v>
                </c:pt>
                <c:pt idx="2456">
                  <c:v>7.9780495786179309E-2</c:v>
                </c:pt>
                <c:pt idx="2457">
                  <c:v>7.9780152233220589E-2</c:v>
                </c:pt>
                <c:pt idx="2458">
                  <c:v>7.9780058703912568E-2</c:v>
                </c:pt>
                <c:pt idx="2459">
                  <c:v>7.9780057370300569E-2</c:v>
                </c:pt>
                <c:pt idx="2460">
                  <c:v>7.9779926000814225E-2</c:v>
                </c:pt>
                <c:pt idx="2461">
                  <c:v>7.9779100469749592E-2</c:v>
                </c:pt>
                <c:pt idx="2462">
                  <c:v>7.9779048349610818E-2</c:v>
                </c:pt>
                <c:pt idx="2463">
                  <c:v>7.9778511488942216E-2</c:v>
                </c:pt>
                <c:pt idx="2464">
                  <c:v>7.9778500936163524E-2</c:v>
                </c:pt>
                <c:pt idx="2465">
                  <c:v>7.9777055011291786E-2</c:v>
                </c:pt>
                <c:pt idx="2466">
                  <c:v>7.9776693539689567E-2</c:v>
                </c:pt>
                <c:pt idx="2467">
                  <c:v>7.9776426791409366E-2</c:v>
                </c:pt>
                <c:pt idx="2468">
                  <c:v>7.9776155498633719E-2</c:v>
                </c:pt>
                <c:pt idx="2469">
                  <c:v>7.977552556999247E-2</c:v>
                </c:pt>
                <c:pt idx="2470">
                  <c:v>7.9774752668695437E-2</c:v>
                </c:pt>
                <c:pt idx="2471">
                  <c:v>7.9773500987539672E-2</c:v>
                </c:pt>
                <c:pt idx="2472">
                  <c:v>7.9773298154028727E-2</c:v>
                </c:pt>
                <c:pt idx="2473">
                  <c:v>7.9773113318664171E-2</c:v>
                </c:pt>
                <c:pt idx="2474">
                  <c:v>7.9772745864575889E-2</c:v>
                </c:pt>
                <c:pt idx="2475">
                  <c:v>7.9770865017099915E-2</c:v>
                </c:pt>
                <c:pt idx="2476">
                  <c:v>7.9770842777277848E-2</c:v>
                </c:pt>
                <c:pt idx="2477">
                  <c:v>7.9770337043955267E-2</c:v>
                </c:pt>
                <c:pt idx="2478">
                  <c:v>7.9769588634620942E-2</c:v>
                </c:pt>
                <c:pt idx="2479">
                  <c:v>7.97692524817048E-2</c:v>
                </c:pt>
                <c:pt idx="2480">
                  <c:v>7.9769226283397443E-2</c:v>
                </c:pt>
                <c:pt idx="2481">
                  <c:v>7.9768112427463483E-2</c:v>
                </c:pt>
                <c:pt idx="2482">
                  <c:v>7.9766816553271822E-2</c:v>
                </c:pt>
                <c:pt idx="2483">
                  <c:v>7.9765759968177391E-2</c:v>
                </c:pt>
                <c:pt idx="2484">
                  <c:v>7.9764851514809929E-2</c:v>
                </c:pt>
                <c:pt idx="2485">
                  <c:v>7.9764401864249823E-2</c:v>
                </c:pt>
                <c:pt idx="2486">
                  <c:v>7.9763134524570942E-2</c:v>
                </c:pt>
                <c:pt idx="2487">
                  <c:v>7.9763007482046289E-2</c:v>
                </c:pt>
                <c:pt idx="2488">
                  <c:v>7.9762716496228792E-2</c:v>
                </c:pt>
                <c:pt idx="2489">
                  <c:v>7.9762676067466495E-2</c:v>
                </c:pt>
                <c:pt idx="2490">
                  <c:v>7.9762544775660207E-2</c:v>
                </c:pt>
                <c:pt idx="2491">
                  <c:v>7.9759980637295474E-2</c:v>
                </c:pt>
                <c:pt idx="2492">
                  <c:v>7.975798824199623E-2</c:v>
                </c:pt>
                <c:pt idx="2493">
                  <c:v>7.9757167144440935E-2</c:v>
                </c:pt>
                <c:pt idx="2494">
                  <c:v>7.9756155090481631E-2</c:v>
                </c:pt>
                <c:pt idx="2495">
                  <c:v>7.9755807123571443E-2</c:v>
                </c:pt>
                <c:pt idx="2496">
                  <c:v>7.9754772697476661E-2</c:v>
                </c:pt>
                <c:pt idx="2497">
                  <c:v>7.9753136001248545E-2</c:v>
                </c:pt>
                <c:pt idx="2498">
                  <c:v>7.97512463353761E-2</c:v>
                </c:pt>
                <c:pt idx="2499">
                  <c:v>7.9751189282207022E-2</c:v>
                </c:pt>
                <c:pt idx="2500">
                  <c:v>7.9750108166737041E-2</c:v>
                </c:pt>
                <c:pt idx="2501">
                  <c:v>7.9749474153773897E-2</c:v>
                </c:pt>
                <c:pt idx="2502">
                  <c:v>7.974794582869181E-2</c:v>
                </c:pt>
                <c:pt idx="2503">
                  <c:v>7.9746944865903627E-2</c:v>
                </c:pt>
                <c:pt idx="2504">
                  <c:v>7.974648489605414E-2</c:v>
                </c:pt>
                <c:pt idx="2505">
                  <c:v>7.9743545042199535E-2</c:v>
                </c:pt>
                <c:pt idx="2506">
                  <c:v>7.9743015648289686E-2</c:v>
                </c:pt>
                <c:pt idx="2507">
                  <c:v>7.9742581100935003E-2</c:v>
                </c:pt>
                <c:pt idx="2508">
                  <c:v>7.9741595892322964E-2</c:v>
                </c:pt>
                <c:pt idx="2509">
                  <c:v>7.9741129513923759E-2</c:v>
                </c:pt>
                <c:pt idx="2510">
                  <c:v>7.9740515770829273E-2</c:v>
                </c:pt>
                <c:pt idx="2511">
                  <c:v>7.9740338490165943E-2</c:v>
                </c:pt>
                <c:pt idx="2512">
                  <c:v>7.974032134346544E-2</c:v>
                </c:pt>
                <c:pt idx="2513">
                  <c:v>7.9739536127441071E-2</c:v>
                </c:pt>
                <c:pt idx="2514">
                  <c:v>7.9739524466935163E-2</c:v>
                </c:pt>
                <c:pt idx="2515">
                  <c:v>7.9739197965908906E-2</c:v>
                </c:pt>
                <c:pt idx="2516">
                  <c:v>7.9739138826775413E-2</c:v>
                </c:pt>
                <c:pt idx="2517">
                  <c:v>7.973903750825842E-2</c:v>
                </c:pt>
                <c:pt idx="2518">
                  <c:v>7.9737893547884006E-2</c:v>
                </c:pt>
                <c:pt idx="2519">
                  <c:v>7.973628374301879E-2</c:v>
                </c:pt>
                <c:pt idx="2520">
                  <c:v>7.9736154639231782E-2</c:v>
                </c:pt>
                <c:pt idx="2521">
                  <c:v>7.9735927061859377E-2</c:v>
                </c:pt>
                <c:pt idx="2522">
                  <c:v>7.9735919481062553E-2</c:v>
                </c:pt>
                <c:pt idx="2523">
                  <c:v>7.9735079096386663E-2</c:v>
                </c:pt>
                <c:pt idx="2524">
                  <c:v>7.9734246105129497E-2</c:v>
                </c:pt>
                <c:pt idx="2525">
                  <c:v>7.9731831479223469E-2</c:v>
                </c:pt>
                <c:pt idx="2526">
                  <c:v>7.9730972764200436E-2</c:v>
                </c:pt>
                <c:pt idx="2527">
                  <c:v>7.9730534623749169E-2</c:v>
                </c:pt>
                <c:pt idx="2528">
                  <c:v>7.9728660265640253E-2</c:v>
                </c:pt>
                <c:pt idx="2529">
                  <c:v>7.972733401132899E-2</c:v>
                </c:pt>
                <c:pt idx="2530">
                  <c:v>7.9725673926472646E-2</c:v>
                </c:pt>
                <c:pt idx="2531">
                  <c:v>7.9724103526211024E-2</c:v>
                </c:pt>
                <c:pt idx="2532">
                  <c:v>7.9720115939360181E-2</c:v>
                </c:pt>
                <c:pt idx="2533">
                  <c:v>7.9716997757633523E-2</c:v>
                </c:pt>
                <c:pt idx="2534">
                  <c:v>7.9716874577311345E-2</c:v>
                </c:pt>
                <c:pt idx="2535">
                  <c:v>7.9716374924708372E-2</c:v>
                </c:pt>
                <c:pt idx="2536">
                  <c:v>7.9715259801392421E-2</c:v>
                </c:pt>
                <c:pt idx="2537">
                  <c:v>7.9711817881463129E-2</c:v>
                </c:pt>
                <c:pt idx="2538">
                  <c:v>7.9710737926391995E-2</c:v>
                </c:pt>
                <c:pt idx="2539">
                  <c:v>7.9708956676423859E-2</c:v>
                </c:pt>
                <c:pt idx="2540">
                  <c:v>7.9708226957162287E-2</c:v>
                </c:pt>
                <c:pt idx="2541">
                  <c:v>7.9707975587493096E-2</c:v>
                </c:pt>
                <c:pt idx="2542">
                  <c:v>7.970791447299555E-2</c:v>
                </c:pt>
                <c:pt idx="2543">
                  <c:v>7.9706844395523779E-2</c:v>
                </c:pt>
                <c:pt idx="2544">
                  <c:v>7.9704998596382262E-2</c:v>
                </c:pt>
                <c:pt idx="2545">
                  <c:v>7.970298761195424E-2</c:v>
                </c:pt>
                <c:pt idx="2546">
                  <c:v>7.9701449870220181E-2</c:v>
                </c:pt>
                <c:pt idx="2547">
                  <c:v>7.96974473380265E-2</c:v>
                </c:pt>
                <c:pt idx="2548">
                  <c:v>7.9697342543706945E-2</c:v>
                </c:pt>
                <c:pt idx="2549">
                  <c:v>7.9697115867559926E-2</c:v>
                </c:pt>
                <c:pt idx="2550">
                  <c:v>7.9695342465086791E-2</c:v>
                </c:pt>
                <c:pt idx="2551">
                  <c:v>7.9695317939698973E-2</c:v>
                </c:pt>
                <c:pt idx="2552">
                  <c:v>7.9692676909480162E-2</c:v>
                </c:pt>
                <c:pt idx="2553">
                  <c:v>7.9691992503608811E-2</c:v>
                </c:pt>
                <c:pt idx="2554">
                  <c:v>7.9691001126767289E-2</c:v>
                </c:pt>
                <c:pt idx="2555">
                  <c:v>7.9689506847775121E-2</c:v>
                </c:pt>
                <c:pt idx="2556">
                  <c:v>7.9688554657978805E-2</c:v>
                </c:pt>
                <c:pt idx="2557">
                  <c:v>7.9688435615038536E-2</c:v>
                </c:pt>
                <c:pt idx="2558">
                  <c:v>7.9684232376633246E-2</c:v>
                </c:pt>
                <c:pt idx="2559">
                  <c:v>7.9682442494391936E-2</c:v>
                </c:pt>
                <c:pt idx="2560">
                  <c:v>7.9682037066185235E-2</c:v>
                </c:pt>
                <c:pt idx="2561">
                  <c:v>7.9675264441851551E-2</c:v>
                </c:pt>
                <c:pt idx="2562">
                  <c:v>7.9673147515243306E-2</c:v>
                </c:pt>
                <c:pt idx="2563">
                  <c:v>7.967277109460677E-2</c:v>
                </c:pt>
                <c:pt idx="2564">
                  <c:v>7.9667052518895234E-2</c:v>
                </c:pt>
                <c:pt idx="2565">
                  <c:v>7.966256681349658E-2</c:v>
                </c:pt>
                <c:pt idx="2566">
                  <c:v>7.9661664593356663E-2</c:v>
                </c:pt>
                <c:pt idx="2567">
                  <c:v>7.9657952243533808E-2</c:v>
                </c:pt>
                <c:pt idx="2568">
                  <c:v>7.9657110510826065E-2</c:v>
                </c:pt>
                <c:pt idx="2569">
                  <c:v>7.9656867054799671E-2</c:v>
                </c:pt>
                <c:pt idx="2570">
                  <c:v>7.9653298077365139E-2</c:v>
                </c:pt>
                <c:pt idx="2571">
                  <c:v>7.9650557550395462E-2</c:v>
                </c:pt>
                <c:pt idx="2572">
                  <c:v>7.9649314378786099E-2</c:v>
                </c:pt>
                <c:pt idx="2573">
                  <c:v>7.9646408082533829E-2</c:v>
                </c:pt>
                <c:pt idx="2574">
                  <c:v>7.963791655973522E-2</c:v>
                </c:pt>
                <c:pt idx="2575">
                  <c:v>7.9635750044658948E-2</c:v>
                </c:pt>
                <c:pt idx="2576">
                  <c:v>7.9635550037600922E-2</c:v>
                </c:pt>
                <c:pt idx="2577">
                  <c:v>7.963297311386823E-2</c:v>
                </c:pt>
                <c:pt idx="2578">
                  <c:v>7.96316738630269E-2</c:v>
                </c:pt>
                <c:pt idx="2579">
                  <c:v>7.9628081139840268E-2</c:v>
                </c:pt>
                <c:pt idx="2580">
                  <c:v>7.9627367931341286E-2</c:v>
                </c:pt>
                <c:pt idx="2581">
                  <c:v>7.9625092662130664E-2</c:v>
                </c:pt>
                <c:pt idx="2582">
                  <c:v>7.9621580822915899E-2</c:v>
                </c:pt>
                <c:pt idx="2583">
                  <c:v>7.9619111997216552E-2</c:v>
                </c:pt>
                <c:pt idx="2584">
                  <c:v>7.9618501637125055E-2</c:v>
                </c:pt>
                <c:pt idx="2585">
                  <c:v>7.9613994965871765E-2</c:v>
                </c:pt>
                <c:pt idx="2586">
                  <c:v>7.9613759717480054E-2</c:v>
                </c:pt>
                <c:pt idx="2587">
                  <c:v>7.9613737282793889E-2</c:v>
                </c:pt>
                <c:pt idx="2588">
                  <c:v>7.9610814003651054E-2</c:v>
                </c:pt>
                <c:pt idx="2589">
                  <c:v>7.9609338771958665E-2</c:v>
                </c:pt>
                <c:pt idx="2590">
                  <c:v>7.9606467225805472E-2</c:v>
                </c:pt>
                <c:pt idx="2591">
                  <c:v>7.9595033642046856E-2</c:v>
                </c:pt>
                <c:pt idx="2592">
                  <c:v>7.9594670839937723E-2</c:v>
                </c:pt>
                <c:pt idx="2593">
                  <c:v>7.9590199621641392E-2</c:v>
                </c:pt>
                <c:pt idx="2594">
                  <c:v>7.9589426068745889E-2</c:v>
                </c:pt>
                <c:pt idx="2595">
                  <c:v>7.9587669077279544E-2</c:v>
                </c:pt>
                <c:pt idx="2596">
                  <c:v>7.9580625196823934E-2</c:v>
                </c:pt>
                <c:pt idx="2597">
                  <c:v>7.9580380797435721E-2</c:v>
                </c:pt>
                <c:pt idx="2598">
                  <c:v>7.9578054095496772E-2</c:v>
                </c:pt>
                <c:pt idx="2599">
                  <c:v>7.9572720312458295E-2</c:v>
                </c:pt>
                <c:pt idx="2600">
                  <c:v>7.957239433030612E-2</c:v>
                </c:pt>
                <c:pt idx="2601">
                  <c:v>7.956408870254511E-2</c:v>
                </c:pt>
                <c:pt idx="2602">
                  <c:v>7.956312510034276E-2</c:v>
                </c:pt>
                <c:pt idx="2603">
                  <c:v>7.9559708837147344E-2</c:v>
                </c:pt>
                <c:pt idx="2604">
                  <c:v>7.9556473963736732E-2</c:v>
                </c:pt>
                <c:pt idx="2605">
                  <c:v>7.955516104637729E-2</c:v>
                </c:pt>
                <c:pt idx="2606">
                  <c:v>7.95534930671873E-2</c:v>
                </c:pt>
                <c:pt idx="2607">
                  <c:v>7.9551208807852505E-2</c:v>
                </c:pt>
                <c:pt idx="2608">
                  <c:v>7.95499935131041E-2</c:v>
                </c:pt>
                <c:pt idx="2609">
                  <c:v>7.9548411754089887E-2</c:v>
                </c:pt>
                <c:pt idx="2610">
                  <c:v>7.9543377268331619E-2</c:v>
                </c:pt>
                <c:pt idx="2611">
                  <c:v>7.9540570219390205E-2</c:v>
                </c:pt>
                <c:pt idx="2612">
                  <c:v>7.9538774755581507E-2</c:v>
                </c:pt>
                <c:pt idx="2613">
                  <c:v>7.9538353393976594E-2</c:v>
                </c:pt>
                <c:pt idx="2614">
                  <c:v>7.9537733929601867E-2</c:v>
                </c:pt>
                <c:pt idx="2615">
                  <c:v>7.9534390104522401E-2</c:v>
                </c:pt>
                <c:pt idx="2616">
                  <c:v>7.9534229440797299E-2</c:v>
                </c:pt>
                <c:pt idx="2617">
                  <c:v>7.9523599029386716E-2</c:v>
                </c:pt>
                <c:pt idx="2618">
                  <c:v>7.9520525565474245E-2</c:v>
                </c:pt>
                <c:pt idx="2619">
                  <c:v>7.9516928913284088E-2</c:v>
                </c:pt>
                <c:pt idx="2620">
                  <c:v>7.9514187266939623E-2</c:v>
                </c:pt>
                <c:pt idx="2621">
                  <c:v>7.9512447719321644E-2</c:v>
                </c:pt>
                <c:pt idx="2622">
                  <c:v>7.9512155091381445E-2</c:v>
                </c:pt>
                <c:pt idx="2623">
                  <c:v>7.9510055619485223E-2</c:v>
                </c:pt>
                <c:pt idx="2624">
                  <c:v>7.9505272601845381E-2</c:v>
                </c:pt>
                <c:pt idx="2625">
                  <c:v>7.9499815100646479E-2</c:v>
                </c:pt>
                <c:pt idx="2626">
                  <c:v>7.9498755793735248E-2</c:v>
                </c:pt>
                <c:pt idx="2627">
                  <c:v>7.9495633916732839E-2</c:v>
                </c:pt>
                <c:pt idx="2628">
                  <c:v>7.9487289222073459E-2</c:v>
                </c:pt>
                <c:pt idx="2629">
                  <c:v>7.9478932676790529E-2</c:v>
                </c:pt>
                <c:pt idx="2630">
                  <c:v>7.947474243351739E-2</c:v>
                </c:pt>
                <c:pt idx="2631">
                  <c:v>7.9472351431036981E-2</c:v>
                </c:pt>
                <c:pt idx="2632">
                  <c:v>7.9468307679378639E-2</c:v>
                </c:pt>
                <c:pt idx="2633">
                  <c:v>7.9466132611266255E-2</c:v>
                </c:pt>
                <c:pt idx="2634">
                  <c:v>7.9465920453389807E-2</c:v>
                </c:pt>
                <c:pt idx="2635">
                  <c:v>7.9464693812732953E-2</c:v>
                </c:pt>
                <c:pt idx="2636">
                  <c:v>7.9462081702782614E-2</c:v>
                </c:pt>
                <c:pt idx="2637">
                  <c:v>7.9461182716340353E-2</c:v>
                </c:pt>
                <c:pt idx="2638">
                  <c:v>7.9460022414145765E-2</c:v>
                </c:pt>
                <c:pt idx="2639">
                  <c:v>7.9453940587538921E-2</c:v>
                </c:pt>
                <c:pt idx="2640">
                  <c:v>7.9450957882840706E-2</c:v>
                </c:pt>
                <c:pt idx="2641">
                  <c:v>7.9442484713807285E-2</c:v>
                </c:pt>
                <c:pt idx="2642">
                  <c:v>7.943421779270117E-2</c:v>
                </c:pt>
                <c:pt idx="2643">
                  <c:v>7.9432635643673949E-2</c:v>
                </c:pt>
                <c:pt idx="2644">
                  <c:v>7.9431506329126503E-2</c:v>
                </c:pt>
                <c:pt idx="2645">
                  <c:v>7.9428866414232802E-2</c:v>
                </c:pt>
                <c:pt idx="2646">
                  <c:v>7.9428672521933461E-2</c:v>
                </c:pt>
                <c:pt idx="2647">
                  <c:v>7.9424542582725993E-2</c:v>
                </c:pt>
                <c:pt idx="2648">
                  <c:v>7.9422153522344052E-2</c:v>
                </c:pt>
                <c:pt idx="2649">
                  <c:v>7.9417919632679745E-2</c:v>
                </c:pt>
                <c:pt idx="2650">
                  <c:v>7.9415738095547264E-2</c:v>
                </c:pt>
                <c:pt idx="2651">
                  <c:v>7.9409536983053808E-2</c:v>
                </c:pt>
                <c:pt idx="2652">
                  <c:v>7.9404750314929426E-2</c:v>
                </c:pt>
                <c:pt idx="2653">
                  <c:v>7.9387874219602153E-2</c:v>
                </c:pt>
                <c:pt idx="2654">
                  <c:v>7.9386275244360344E-2</c:v>
                </c:pt>
                <c:pt idx="2655">
                  <c:v>7.9385244213888526E-2</c:v>
                </c:pt>
                <c:pt idx="2656">
                  <c:v>7.9382158818026904E-2</c:v>
                </c:pt>
                <c:pt idx="2657">
                  <c:v>7.9379425911880741E-2</c:v>
                </c:pt>
                <c:pt idx="2658">
                  <c:v>7.9377579735375028E-2</c:v>
                </c:pt>
                <c:pt idx="2659">
                  <c:v>7.9377534818692322E-2</c:v>
                </c:pt>
                <c:pt idx="2660">
                  <c:v>7.9373300565462712E-2</c:v>
                </c:pt>
                <c:pt idx="2661">
                  <c:v>7.9372800332916063E-2</c:v>
                </c:pt>
                <c:pt idx="2662">
                  <c:v>7.9363224570419319E-2</c:v>
                </c:pt>
                <c:pt idx="2663">
                  <c:v>7.9360312655078119E-2</c:v>
                </c:pt>
                <c:pt idx="2664">
                  <c:v>7.9357072446699831E-2</c:v>
                </c:pt>
                <c:pt idx="2665">
                  <c:v>7.9356896480699213E-2</c:v>
                </c:pt>
                <c:pt idx="2666">
                  <c:v>7.9352448488708996E-2</c:v>
                </c:pt>
                <c:pt idx="2667">
                  <c:v>7.9351722562956389E-2</c:v>
                </c:pt>
                <c:pt idx="2668">
                  <c:v>7.9343044275541411E-2</c:v>
                </c:pt>
                <c:pt idx="2669">
                  <c:v>7.9337257060092495E-2</c:v>
                </c:pt>
                <c:pt idx="2670">
                  <c:v>7.9333609642011055E-2</c:v>
                </c:pt>
                <c:pt idx="2671">
                  <c:v>7.9332306403195343E-2</c:v>
                </c:pt>
                <c:pt idx="2672">
                  <c:v>7.9330415883065261E-2</c:v>
                </c:pt>
                <c:pt idx="2673">
                  <c:v>7.9329468025366501E-2</c:v>
                </c:pt>
                <c:pt idx="2674">
                  <c:v>7.9322159744523807E-2</c:v>
                </c:pt>
                <c:pt idx="2675">
                  <c:v>7.93141611037705E-2</c:v>
                </c:pt>
                <c:pt idx="2676">
                  <c:v>7.9312892467057194E-2</c:v>
                </c:pt>
                <c:pt idx="2677">
                  <c:v>7.9312823486452272E-2</c:v>
                </c:pt>
                <c:pt idx="2678">
                  <c:v>7.9311655493209482E-2</c:v>
                </c:pt>
                <c:pt idx="2679">
                  <c:v>7.9310672030980162E-2</c:v>
                </c:pt>
                <c:pt idx="2680">
                  <c:v>7.9310252825573635E-2</c:v>
                </c:pt>
                <c:pt idx="2681">
                  <c:v>7.9310000071886225E-2</c:v>
                </c:pt>
                <c:pt idx="2682">
                  <c:v>7.9308510113516695E-2</c:v>
                </c:pt>
                <c:pt idx="2683">
                  <c:v>7.9303113565013419E-2</c:v>
                </c:pt>
                <c:pt idx="2684">
                  <c:v>7.9302962788024012E-2</c:v>
                </c:pt>
                <c:pt idx="2685">
                  <c:v>7.9302239031380325E-2</c:v>
                </c:pt>
                <c:pt idx="2686">
                  <c:v>7.93016888793803E-2</c:v>
                </c:pt>
                <c:pt idx="2687">
                  <c:v>7.9301632750238341E-2</c:v>
                </c:pt>
                <c:pt idx="2688">
                  <c:v>7.9301394199175021E-2</c:v>
                </c:pt>
                <c:pt idx="2689">
                  <c:v>7.9300744522803321E-2</c:v>
                </c:pt>
                <c:pt idx="2690">
                  <c:v>7.9291187738155272E-2</c:v>
                </c:pt>
                <c:pt idx="2691">
                  <c:v>7.9291154606912342E-2</c:v>
                </c:pt>
                <c:pt idx="2692">
                  <c:v>7.9289582063692826E-2</c:v>
                </c:pt>
                <c:pt idx="2693">
                  <c:v>7.9282371270737131E-2</c:v>
                </c:pt>
                <c:pt idx="2694">
                  <c:v>7.9270911322410875E-2</c:v>
                </c:pt>
                <c:pt idx="2695">
                  <c:v>7.9269536328790399E-2</c:v>
                </c:pt>
                <c:pt idx="2696">
                  <c:v>7.926898306330378E-2</c:v>
                </c:pt>
                <c:pt idx="2697">
                  <c:v>7.9268801217908247E-2</c:v>
                </c:pt>
                <c:pt idx="2698">
                  <c:v>7.9268672644645682E-2</c:v>
                </c:pt>
                <c:pt idx="2699">
                  <c:v>7.926276437099071E-2</c:v>
                </c:pt>
                <c:pt idx="2700">
                  <c:v>7.9261453483814789E-2</c:v>
                </c:pt>
                <c:pt idx="2701">
                  <c:v>7.9258384065864718E-2</c:v>
                </c:pt>
                <c:pt idx="2702">
                  <c:v>7.9254410947915049E-2</c:v>
                </c:pt>
                <c:pt idx="2703">
                  <c:v>7.9248628662992787E-2</c:v>
                </c:pt>
                <c:pt idx="2704">
                  <c:v>7.9246256026455755E-2</c:v>
                </c:pt>
                <c:pt idx="2705">
                  <c:v>7.9245915671325176E-2</c:v>
                </c:pt>
                <c:pt idx="2706">
                  <c:v>7.9245094530071142E-2</c:v>
                </c:pt>
                <c:pt idx="2707">
                  <c:v>7.9240073592849153E-2</c:v>
                </c:pt>
                <c:pt idx="2708">
                  <c:v>7.9239182376472234E-2</c:v>
                </c:pt>
                <c:pt idx="2709">
                  <c:v>7.9234393151852281E-2</c:v>
                </c:pt>
                <c:pt idx="2710">
                  <c:v>7.9232665037731229E-2</c:v>
                </c:pt>
                <c:pt idx="2711">
                  <c:v>7.9232151702289158E-2</c:v>
                </c:pt>
                <c:pt idx="2712">
                  <c:v>7.9227535625266424E-2</c:v>
                </c:pt>
                <c:pt idx="2713">
                  <c:v>7.9225826640213687E-2</c:v>
                </c:pt>
                <c:pt idx="2714">
                  <c:v>7.9225266781917367E-2</c:v>
                </c:pt>
                <c:pt idx="2715">
                  <c:v>7.9221533370788202E-2</c:v>
                </c:pt>
                <c:pt idx="2716">
                  <c:v>7.9211338762909089E-2</c:v>
                </c:pt>
                <c:pt idx="2717">
                  <c:v>7.9209911989609097E-2</c:v>
                </c:pt>
                <c:pt idx="2718">
                  <c:v>7.9189525524705401E-2</c:v>
                </c:pt>
                <c:pt idx="2719">
                  <c:v>7.918858722431156E-2</c:v>
                </c:pt>
                <c:pt idx="2720">
                  <c:v>7.9187977428894149E-2</c:v>
                </c:pt>
                <c:pt idx="2721">
                  <c:v>7.9184956329723E-2</c:v>
                </c:pt>
                <c:pt idx="2722">
                  <c:v>7.917664989069316E-2</c:v>
                </c:pt>
                <c:pt idx="2723">
                  <c:v>7.917320493483701E-2</c:v>
                </c:pt>
                <c:pt idx="2724">
                  <c:v>7.9165486034581498E-2</c:v>
                </c:pt>
                <c:pt idx="2725">
                  <c:v>7.9152553165104014E-2</c:v>
                </c:pt>
                <c:pt idx="2726">
                  <c:v>7.9150773146571499E-2</c:v>
                </c:pt>
                <c:pt idx="2727">
                  <c:v>7.9149759450674567E-2</c:v>
                </c:pt>
                <c:pt idx="2728">
                  <c:v>7.9146837450175048E-2</c:v>
                </c:pt>
                <c:pt idx="2729">
                  <c:v>7.9140819237283486E-2</c:v>
                </c:pt>
                <c:pt idx="2730">
                  <c:v>7.9137454949438565E-2</c:v>
                </c:pt>
                <c:pt idx="2731">
                  <c:v>7.9124027947936451E-2</c:v>
                </c:pt>
                <c:pt idx="2732">
                  <c:v>7.9118292590231926E-2</c:v>
                </c:pt>
                <c:pt idx="2733">
                  <c:v>7.9114481497344374E-2</c:v>
                </c:pt>
                <c:pt idx="2734">
                  <c:v>7.9114062787180084E-2</c:v>
                </c:pt>
                <c:pt idx="2735">
                  <c:v>7.9110095630538849E-2</c:v>
                </c:pt>
                <c:pt idx="2736">
                  <c:v>7.9100822791335915E-2</c:v>
                </c:pt>
                <c:pt idx="2737">
                  <c:v>7.9099203812551422E-2</c:v>
                </c:pt>
                <c:pt idx="2738">
                  <c:v>7.9098632424008775E-2</c:v>
                </c:pt>
                <c:pt idx="2739">
                  <c:v>7.9096494074932772E-2</c:v>
                </c:pt>
                <c:pt idx="2740">
                  <c:v>7.9094768689740816E-2</c:v>
                </c:pt>
                <c:pt idx="2741">
                  <c:v>7.9094292276045947E-2</c:v>
                </c:pt>
                <c:pt idx="2742">
                  <c:v>7.9082552526578559E-2</c:v>
                </c:pt>
                <c:pt idx="2743">
                  <c:v>7.9066099361099956E-2</c:v>
                </c:pt>
                <c:pt idx="2744">
                  <c:v>7.9044958058082856E-2</c:v>
                </c:pt>
                <c:pt idx="2745">
                  <c:v>7.9039806435659277E-2</c:v>
                </c:pt>
                <c:pt idx="2746">
                  <c:v>7.9039641345635014E-2</c:v>
                </c:pt>
                <c:pt idx="2747">
                  <c:v>7.9034410194036009E-2</c:v>
                </c:pt>
                <c:pt idx="2748">
                  <c:v>7.9030990844518853E-2</c:v>
                </c:pt>
                <c:pt idx="2749">
                  <c:v>7.902704004395103E-2</c:v>
                </c:pt>
                <c:pt idx="2750">
                  <c:v>7.9024140519172392E-2</c:v>
                </c:pt>
                <c:pt idx="2751">
                  <c:v>7.9013821045203686E-2</c:v>
                </c:pt>
                <c:pt idx="2752">
                  <c:v>7.8991543290679728E-2</c:v>
                </c:pt>
                <c:pt idx="2753">
                  <c:v>7.8991153345676038E-2</c:v>
                </c:pt>
                <c:pt idx="2754">
                  <c:v>7.8984621746395894E-2</c:v>
                </c:pt>
                <c:pt idx="2755">
                  <c:v>7.898244528776957E-2</c:v>
                </c:pt>
                <c:pt idx="2756">
                  <c:v>7.8978540290724777E-2</c:v>
                </c:pt>
                <c:pt idx="2757">
                  <c:v>7.8962610095933417E-2</c:v>
                </c:pt>
                <c:pt idx="2758">
                  <c:v>7.8962064808407464E-2</c:v>
                </c:pt>
                <c:pt idx="2759">
                  <c:v>7.8960577069184107E-2</c:v>
                </c:pt>
                <c:pt idx="2760">
                  <c:v>7.8960327074351119E-2</c:v>
                </c:pt>
                <c:pt idx="2761">
                  <c:v>7.8959586483972818E-2</c:v>
                </c:pt>
                <c:pt idx="2762">
                  <c:v>7.8943805123044303E-2</c:v>
                </c:pt>
                <c:pt idx="2763">
                  <c:v>7.8934275841282611E-2</c:v>
                </c:pt>
                <c:pt idx="2764">
                  <c:v>7.8932275253127446E-2</c:v>
                </c:pt>
                <c:pt idx="2765">
                  <c:v>7.892988087824325E-2</c:v>
                </c:pt>
                <c:pt idx="2766">
                  <c:v>7.8928759140081031E-2</c:v>
                </c:pt>
                <c:pt idx="2767">
                  <c:v>7.8926889998904154E-2</c:v>
                </c:pt>
                <c:pt idx="2768">
                  <c:v>7.8924100363258864E-2</c:v>
                </c:pt>
                <c:pt idx="2769">
                  <c:v>7.8923130015218793E-2</c:v>
                </c:pt>
                <c:pt idx="2770">
                  <c:v>7.8905849813458023E-2</c:v>
                </c:pt>
                <c:pt idx="2771">
                  <c:v>7.8897665037069298E-2</c:v>
                </c:pt>
                <c:pt idx="2772">
                  <c:v>7.8889046528129905E-2</c:v>
                </c:pt>
                <c:pt idx="2773">
                  <c:v>7.8881008703247699E-2</c:v>
                </c:pt>
                <c:pt idx="2774">
                  <c:v>7.8878472524535892E-2</c:v>
                </c:pt>
                <c:pt idx="2775">
                  <c:v>7.8874330894339234E-2</c:v>
                </c:pt>
                <c:pt idx="2776">
                  <c:v>7.8871163583353082E-2</c:v>
                </c:pt>
                <c:pt idx="2777">
                  <c:v>7.8863734766687926E-2</c:v>
                </c:pt>
                <c:pt idx="2778">
                  <c:v>7.8860519208009447E-2</c:v>
                </c:pt>
                <c:pt idx="2779">
                  <c:v>7.8844766362972024E-2</c:v>
                </c:pt>
                <c:pt idx="2780">
                  <c:v>7.8838454675819042E-2</c:v>
                </c:pt>
                <c:pt idx="2781">
                  <c:v>7.8831594575978492E-2</c:v>
                </c:pt>
                <c:pt idx="2782">
                  <c:v>7.8826157656280663E-2</c:v>
                </c:pt>
                <c:pt idx="2783">
                  <c:v>7.882592692961958E-2</c:v>
                </c:pt>
                <c:pt idx="2784">
                  <c:v>7.8820902326770886E-2</c:v>
                </c:pt>
                <c:pt idx="2785">
                  <c:v>7.8818436633394842E-2</c:v>
                </c:pt>
                <c:pt idx="2786">
                  <c:v>7.8814100902615869E-2</c:v>
                </c:pt>
                <c:pt idx="2787">
                  <c:v>7.8808036721980598E-2</c:v>
                </c:pt>
                <c:pt idx="2788">
                  <c:v>7.8802604521873293E-2</c:v>
                </c:pt>
                <c:pt idx="2789">
                  <c:v>7.8799035435340156E-2</c:v>
                </c:pt>
                <c:pt idx="2790">
                  <c:v>7.8795663662578092E-2</c:v>
                </c:pt>
                <c:pt idx="2791">
                  <c:v>7.8795050802755645E-2</c:v>
                </c:pt>
                <c:pt idx="2792">
                  <c:v>7.8783251557789521E-2</c:v>
                </c:pt>
                <c:pt idx="2793">
                  <c:v>7.8778967480951062E-2</c:v>
                </c:pt>
                <c:pt idx="2794">
                  <c:v>7.8775594518145711E-2</c:v>
                </c:pt>
                <c:pt idx="2795">
                  <c:v>7.877517071622249E-2</c:v>
                </c:pt>
                <c:pt idx="2796">
                  <c:v>7.8766526031673154E-2</c:v>
                </c:pt>
                <c:pt idx="2797">
                  <c:v>7.8765589200358463E-2</c:v>
                </c:pt>
                <c:pt idx="2798">
                  <c:v>7.8753753929603126E-2</c:v>
                </c:pt>
                <c:pt idx="2799">
                  <c:v>7.8737858222716686E-2</c:v>
                </c:pt>
                <c:pt idx="2800">
                  <c:v>7.8733258303863005E-2</c:v>
                </c:pt>
                <c:pt idx="2801">
                  <c:v>7.8727302484680642E-2</c:v>
                </c:pt>
                <c:pt idx="2802">
                  <c:v>7.872539690891997E-2</c:v>
                </c:pt>
                <c:pt idx="2803">
                  <c:v>7.8721995392940544E-2</c:v>
                </c:pt>
                <c:pt idx="2804">
                  <c:v>7.8714649329057904E-2</c:v>
                </c:pt>
                <c:pt idx="2805">
                  <c:v>7.8714019021030091E-2</c:v>
                </c:pt>
                <c:pt idx="2806">
                  <c:v>7.8707907405295069E-2</c:v>
                </c:pt>
                <c:pt idx="2807">
                  <c:v>7.87077837667884E-2</c:v>
                </c:pt>
                <c:pt idx="2808">
                  <c:v>7.8706008517769863E-2</c:v>
                </c:pt>
                <c:pt idx="2809">
                  <c:v>7.8703900429353976E-2</c:v>
                </c:pt>
                <c:pt idx="2810">
                  <c:v>7.8691836147636807E-2</c:v>
                </c:pt>
                <c:pt idx="2811">
                  <c:v>7.8682257742382772E-2</c:v>
                </c:pt>
                <c:pt idx="2812">
                  <c:v>7.8677124717465602E-2</c:v>
                </c:pt>
                <c:pt idx="2813">
                  <c:v>7.8660702743553967E-2</c:v>
                </c:pt>
                <c:pt idx="2814">
                  <c:v>7.8649395383894288E-2</c:v>
                </c:pt>
                <c:pt idx="2815">
                  <c:v>7.8648755736826878E-2</c:v>
                </c:pt>
                <c:pt idx="2816">
                  <c:v>7.8647648001150525E-2</c:v>
                </c:pt>
                <c:pt idx="2817">
                  <c:v>7.8635251082083621E-2</c:v>
                </c:pt>
                <c:pt idx="2818">
                  <c:v>7.8634633988668906E-2</c:v>
                </c:pt>
                <c:pt idx="2819">
                  <c:v>7.8630548953943447E-2</c:v>
                </c:pt>
                <c:pt idx="2820">
                  <c:v>7.8623925494114649E-2</c:v>
                </c:pt>
                <c:pt idx="2821">
                  <c:v>7.8620707574384496E-2</c:v>
                </c:pt>
                <c:pt idx="2822">
                  <c:v>7.8609405083994124E-2</c:v>
                </c:pt>
                <c:pt idx="2823">
                  <c:v>7.8592556467572947E-2</c:v>
                </c:pt>
                <c:pt idx="2824">
                  <c:v>7.8583907891490737E-2</c:v>
                </c:pt>
                <c:pt idx="2825">
                  <c:v>7.857784167036061E-2</c:v>
                </c:pt>
                <c:pt idx="2826">
                  <c:v>7.8565785771922178E-2</c:v>
                </c:pt>
                <c:pt idx="2827">
                  <c:v>7.8560733647500935E-2</c:v>
                </c:pt>
                <c:pt idx="2828">
                  <c:v>7.853899733757902E-2</c:v>
                </c:pt>
                <c:pt idx="2829">
                  <c:v>7.8527678438380585E-2</c:v>
                </c:pt>
                <c:pt idx="2830">
                  <c:v>7.8520457749198899E-2</c:v>
                </c:pt>
                <c:pt idx="2831">
                  <c:v>7.8512451335325459E-2</c:v>
                </c:pt>
                <c:pt idx="2832">
                  <c:v>7.850851995708133E-2</c:v>
                </c:pt>
                <c:pt idx="2833">
                  <c:v>7.8489545146597867E-2</c:v>
                </c:pt>
                <c:pt idx="2834">
                  <c:v>7.8484953561381035E-2</c:v>
                </c:pt>
                <c:pt idx="2835">
                  <c:v>7.8472889281497676E-2</c:v>
                </c:pt>
                <c:pt idx="2836">
                  <c:v>7.8470754027204784E-2</c:v>
                </c:pt>
                <c:pt idx="2837">
                  <c:v>7.8470312428543271E-2</c:v>
                </c:pt>
                <c:pt idx="2838">
                  <c:v>7.8464633651086996E-2</c:v>
                </c:pt>
                <c:pt idx="2839">
                  <c:v>7.845504319565047E-2</c:v>
                </c:pt>
                <c:pt idx="2840">
                  <c:v>7.8448509133707711E-2</c:v>
                </c:pt>
                <c:pt idx="2841">
                  <c:v>7.8443075805128451E-2</c:v>
                </c:pt>
                <c:pt idx="2842">
                  <c:v>7.8438358391026738E-2</c:v>
                </c:pt>
                <c:pt idx="2843">
                  <c:v>7.8437180762724684E-2</c:v>
                </c:pt>
                <c:pt idx="2844">
                  <c:v>7.8419399245750893E-2</c:v>
                </c:pt>
                <c:pt idx="2845">
                  <c:v>7.8416768857976812E-2</c:v>
                </c:pt>
                <c:pt idx="2846">
                  <c:v>7.8413103053271552E-2</c:v>
                </c:pt>
                <c:pt idx="2847">
                  <c:v>7.8411151396467926E-2</c:v>
                </c:pt>
                <c:pt idx="2848">
                  <c:v>7.8410040441763709E-2</c:v>
                </c:pt>
                <c:pt idx="2849">
                  <c:v>7.8407207744722138E-2</c:v>
                </c:pt>
                <c:pt idx="2850">
                  <c:v>7.8400216764618766E-2</c:v>
                </c:pt>
                <c:pt idx="2851">
                  <c:v>7.8396327255775861E-2</c:v>
                </c:pt>
                <c:pt idx="2852">
                  <c:v>7.8364295988853583E-2</c:v>
                </c:pt>
                <c:pt idx="2853">
                  <c:v>7.8362175893340782E-2</c:v>
                </c:pt>
                <c:pt idx="2854">
                  <c:v>7.8351469842545832E-2</c:v>
                </c:pt>
                <c:pt idx="2855">
                  <c:v>7.8346432177997943E-2</c:v>
                </c:pt>
                <c:pt idx="2856">
                  <c:v>7.8333268929966254E-2</c:v>
                </c:pt>
                <c:pt idx="2857">
                  <c:v>7.833315867499932E-2</c:v>
                </c:pt>
                <c:pt idx="2858">
                  <c:v>7.8327614825717998E-2</c:v>
                </c:pt>
                <c:pt idx="2859">
                  <c:v>7.8317631271497254E-2</c:v>
                </c:pt>
                <c:pt idx="2860">
                  <c:v>7.830775081294368E-2</c:v>
                </c:pt>
                <c:pt idx="2861">
                  <c:v>7.830487295726149E-2</c:v>
                </c:pt>
                <c:pt idx="2862">
                  <c:v>7.8279802925250802E-2</c:v>
                </c:pt>
                <c:pt idx="2863">
                  <c:v>7.827842445799206E-2</c:v>
                </c:pt>
                <c:pt idx="2864">
                  <c:v>7.8277987859060344E-2</c:v>
                </c:pt>
                <c:pt idx="2865">
                  <c:v>7.8269993337782687E-2</c:v>
                </c:pt>
                <c:pt idx="2866">
                  <c:v>7.8269750539795971E-2</c:v>
                </c:pt>
                <c:pt idx="2867">
                  <c:v>7.8263471615396735E-2</c:v>
                </c:pt>
                <c:pt idx="2868">
                  <c:v>7.825387157513429E-2</c:v>
                </c:pt>
                <c:pt idx="2869">
                  <c:v>7.8243570057755507E-2</c:v>
                </c:pt>
                <c:pt idx="2870">
                  <c:v>7.8242206471902137E-2</c:v>
                </c:pt>
                <c:pt idx="2871">
                  <c:v>7.824162118248261E-2</c:v>
                </c:pt>
                <c:pt idx="2872">
                  <c:v>7.8237071668484287E-2</c:v>
                </c:pt>
                <c:pt idx="2873">
                  <c:v>7.823339170747852E-2</c:v>
                </c:pt>
                <c:pt idx="2874">
                  <c:v>7.8233124740896651E-2</c:v>
                </c:pt>
                <c:pt idx="2875">
                  <c:v>7.8228818791168053E-2</c:v>
                </c:pt>
                <c:pt idx="2876">
                  <c:v>7.8225686053306029E-2</c:v>
                </c:pt>
                <c:pt idx="2877">
                  <c:v>7.8217836014666448E-2</c:v>
                </c:pt>
                <c:pt idx="2878">
                  <c:v>7.8216414915183649E-2</c:v>
                </c:pt>
                <c:pt idx="2879">
                  <c:v>7.8205986168702307E-2</c:v>
                </c:pt>
                <c:pt idx="2880">
                  <c:v>7.8204969979852129E-2</c:v>
                </c:pt>
                <c:pt idx="2881">
                  <c:v>7.8199584478664666E-2</c:v>
                </c:pt>
                <c:pt idx="2882">
                  <c:v>7.8197092497891016E-2</c:v>
                </c:pt>
                <c:pt idx="2883">
                  <c:v>7.8180785282253265E-2</c:v>
                </c:pt>
                <c:pt idx="2884">
                  <c:v>7.8158357011880883E-2</c:v>
                </c:pt>
                <c:pt idx="2885">
                  <c:v>7.8154155752643048E-2</c:v>
                </c:pt>
                <c:pt idx="2886">
                  <c:v>7.8127746349528224E-2</c:v>
                </c:pt>
                <c:pt idx="2887">
                  <c:v>7.8121283433334437E-2</c:v>
                </c:pt>
                <c:pt idx="2888">
                  <c:v>7.8090374892342565E-2</c:v>
                </c:pt>
                <c:pt idx="2889">
                  <c:v>7.8086030821659491E-2</c:v>
                </c:pt>
                <c:pt idx="2890">
                  <c:v>7.8082546869328875E-2</c:v>
                </c:pt>
                <c:pt idx="2891">
                  <c:v>7.8041771995241149E-2</c:v>
                </c:pt>
                <c:pt idx="2892">
                  <c:v>7.8041257109942683E-2</c:v>
                </c:pt>
                <c:pt idx="2893">
                  <c:v>7.8039133150192022E-2</c:v>
                </c:pt>
                <c:pt idx="2894">
                  <c:v>7.8032248361734738E-2</c:v>
                </c:pt>
                <c:pt idx="2895">
                  <c:v>7.802789508563901E-2</c:v>
                </c:pt>
                <c:pt idx="2896">
                  <c:v>7.801852783699248E-2</c:v>
                </c:pt>
                <c:pt idx="2897">
                  <c:v>7.8015258773960358E-2</c:v>
                </c:pt>
                <c:pt idx="2898">
                  <c:v>7.80015078664381E-2</c:v>
                </c:pt>
                <c:pt idx="2899">
                  <c:v>7.7967224582958072E-2</c:v>
                </c:pt>
                <c:pt idx="2900">
                  <c:v>7.796702819155836E-2</c:v>
                </c:pt>
                <c:pt idx="2901">
                  <c:v>7.7966260920644542E-2</c:v>
                </c:pt>
                <c:pt idx="2902">
                  <c:v>7.7942965678898496E-2</c:v>
                </c:pt>
                <c:pt idx="2903">
                  <c:v>7.7941796659930812E-2</c:v>
                </c:pt>
                <c:pt idx="2904">
                  <c:v>7.7938399920292001E-2</c:v>
                </c:pt>
                <c:pt idx="2905">
                  <c:v>7.7933105761206434E-2</c:v>
                </c:pt>
                <c:pt idx="2906">
                  <c:v>7.7932065331732012E-2</c:v>
                </c:pt>
                <c:pt idx="2907">
                  <c:v>7.7912211861112093E-2</c:v>
                </c:pt>
                <c:pt idx="2908">
                  <c:v>7.7911785916660911E-2</c:v>
                </c:pt>
                <c:pt idx="2909">
                  <c:v>7.7910051063452029E-2</c:v>
                </c:pt>
                <c:pt idx="2910">
                  <c:v>7.7908717933994134E-2</c:v>
                </c:pt>
                <c:pt idx="2911">
                  <c:v>7.7902602895594614E-2</c:v>
                </c:pt>
                <c:pt idx="2912">
                  <c:v>7.7901721358862266E-2</c:v>
                </c:pt>
                <c:pt idx="2913">
                  <c:v>7.7895717029294348E-2</c:v>
                </c:pt>
                <c:pt idx="2914">
                  <c:v>7.7894493281249019E-2</c:v>
                </c:pt>
                <c:pt idx="2915">
                  <c:v>7.7891510429074856E-2</c:v>
                </c:pt>
                <c:pt idx="2916">
                  <c:v>7.7881507057224644E-2</c:v>
                </c:pt>
                <c:pt idx="2917">
                  <c:v>7.7870127789283469E-2</c:v>
                </c:pt>
                <c:pt idx="2918">
                  <c:v>7.7864897849584863E-2</c:v>
                </c:pt>
                <c:pt idx="2919">
                  <c:v>7.7843774587945447E-2</c:v>
                </c:pt>
                <c:pt idx="2920">
                  <c:v>7.7840421345024807E-2</c:v>
                </c:pt>
                <c:pt idx="2921">
                  <c:v>7.7830714965245379E-2</c:v>
                </c:pt>
                <c:pt idx="2922">
                  <c:v>7.7818310112178074E-2</c:v>
                </c:pt>
                <c:pt idx="2923">
                  <c:v>7.7817732953880767E-2</c:v>
                </c:pt>
                <c:pt idx="2924">
                  <c:v>7.7794974967011016E-2</c:v>
                </c:pt>
                <c:pt idx="2925">
                  <c:v>7.7779229760588028E-2</c:v>
                </c:pt>
                <c:pt idx="2926">
                  <c:v>7.777910595839567E-2</c:v>
                </c:pt>
                <c:pt idx="2927">
                  <c:v>7.7772131415671797E-2</c:v>
                </c:pt>
                <c:pt idx="2928">
                  <c:v>7.7762016672051376E-2</c:v>
                </c:pt>
                <c:pt idx="2929">
                  <c:v>7.7751953046530348E-2</c:v>
                </c:pt>
                <c:pt idx="2930">
                  <c:v>7.7748199355381395E-2</c:v>
                </c:pt>
                <c:pt idx="2931">
                  <c:v>7.7724593931700781E-2</c:v>
                </c:pt>
                <c:pt idx="2932">
                  <c:v>7.7720771360770755E-2</c:v>
                </c:pt>
                <c:pt idx="2933">
                  <c:v>7.7689252718637428E-2</c:v>
                </c:pt>
                <c:pt idx="2934">
                  <c:v>7.7677120838579625E-2</c:v>
                </c:pt>
                <c:pt idx="2935">
                  <c:v>7.764286169754199E-2</c:v>
                </c:pt>
                <c:pt idx="2936">
                  <c:v>7.7637778128585425E-2</c:v>
                </c:pt>
                <c:pt idx="2937">
                  <c:v>7.7616390100016114E-2</c:v>
                </c:pt>
                <c:pt idx="2938">
                  <c:v>7.7609918015825674E-2</c:v>
                </c:pt>
                <c:pt idx="2939">
                  <c:v>7.7591503932425088E-2</c:v>
                </c:pt>
                <c:pt idx="2940">
                  <c:v>7.7587893800510968E-2</c:v>
                </c:pt>
                <c:pt idx="2941">
                  <c:v>7.758435809373064E-2</c:v>
                </c:pt>
                <c:pt idx="2942">
                  <c:v>7.7541762629598263E-2</c:v>
                </c:pt>
                <c:pt idx="2943">
                  <c:v>7.7539933499215327E-2</c:v>
                </c:pt>
                <c:pt idx="2944">
                  <c:v>7.7536509732586897E-2</c:v>
                </c:pt>
                <c:pt idx="2945">
                  <c:v>7.7514275716166287E-2</c:v>
                </c:pt>
                <c:pt idx="2946">
                  <c:v>7.7511800006516612E-2</c:v>
                </c:pt>
                <c:pt idx="2947">
                  <c:v>7.7480962843314197E-2</c:v>
                </c:pt>
                <c:pt idx="2948">
                  <c:v>7.7422379553577572E-2</c:v>
                </c:pt>
                <c:pt idx="2949">
                  <c:v>7.7416378855088591E-2</c:v>
                </c:pt>
                <c:pt idx="2950">
                  <c:v>7.7415513483858681E-2</c:v>
                </c:pt>
                <c:pt idx="2951">
                  <c:v>7.7413211738279308E-2</c:v>
                </c:pt>
                <c:pt idx="2952">
                  <c:v>7.7405044291993852E-2</c:v>
                </c:pt>
                <c:pt idx="2953">
                  <c:v>7.7404838671614948E-2</c:v>
                </c:pt>
                <c:pt idx="2954">
                  <c:v>7.7398766838783009E-2</c:v>
                </c:pt>
                <c:pt idx="2955">
                  <c:v>7.7389208075307733E-2</c:v>
                </c:pt>
                <c:pt idx="2956">
                  <c:v>7.7385128483615256E-2</c:v>
                </c:pt>
                <c:pt idx="2957">
                  <c:v>7.7361433797734663E-2</c:v>
                </c:pt>
                <c:pt idx="2958">
                  <c:v>7.7358341348471721E-2</c:v>
                </c:pt>
                <c:pt idx="2959">
                  <c:v>7.7351462863912507E-2</c:v>
                </c:pt>
                <c:pt idx="2960">
                  <c:v>7.73425218348541E-2</c:v>
                </c:pt>
                <c:pt idx="2961">
                  <c:v>7.7336905383363741E-2</c:v>
                </c:pt>
                <c:pt idx="2962">
                  <c:v>7.7335460035546061E-2</c:v>
                </c:pt>
                <c:pt idx="2963">
                  <c:v>7.7335324088109975E-2</c:v>
                </c:pt>
                <c:pt idx="2964">
                  <c:v>7.7328812428931554E-2</c:v>
                </c:pt>
                <c:pt idx="2965">
                  <c:v>7.7327248764769652E-2</c:v>
                </c:pt>
                <c:pt idx="2966">
                  <c:v>7.732511162368054E-2</c:v>
                </c:pt>
                <c:pt idx="2967">
                  <c:v>7.7317393215446215E-2</c:v>
                </c:pt>
                <c:pt idx="2968">
                  <c:v>7.7316259229793766E-2</c:v>
                </c:pt>
                <c:pt idx="2969">
                  <c:v>7.7315876150446203E-2</c:v>
                </c:pt>
                <c:pt idx="2970">
                  <c:v>7.7308879365292099E-2</c:v>
                </c:pt>
                <c:pt idx="2971">
                  <c:v>7.7284933280190191E-2</c:v>
                </c:pt>
                <c:pt idx="2972">
                  <c:v>7.7260859969430343E-2</c:v>
                </c:pt>
                <c:pt idx="2973">
                  <c:v>7.7258937379785494E-2</c:v>
                </c:pt>
                <c:pt idx="2974">
                  <c:v>7.725298745500353E-2</c:v>
                </c:pt>
                <c:pt idx="2975">
                  <c:v>7.7247738565885224E-2</c:v>
                </c:pt>
                <c:pt idx="2976">
                  <c:v>7.7228112785100764E-2</c:v>
                </c:pt>
                <c:pt idx="2977">
                  <c:v>7.7226696213670357E-2</c:v>
                </c:pt>
                <c:pt idx="2978">
                  <c:v>7.7225898718380662E-2</c:v>
                </c:pt>
                <c:pt idx="2979">
                  <c:v>7.7221726798066534E-2</c:v>
                </c:pt>
                <c:pt idx="2980">
                  <c:v>7.7213465826886291E-2</c:v>
                </c:pt>
                <c:pt idx="2981">
                  <c:v>7.7202053773394688E-2</c:v>
                </c:pt>
                <c:pt idx="2982">
                  <c:v>7.7161085929357345E-2</c:v>
                </c:pt>
                <c:pt idx="2983">
                  <c:v>7.7157570009173893E-2</c:v>
                </c:pt>
                <c:pt idx="2984">
                  <c:v>7.7154188239828267E-2</c:v>
                </c:pt>
                <c:pt idx="2985">
                  <c:v>7.7153967324364595E-2</c:v>
                </c:pt>
                <c:pt idx="2986">
                  <c:v>7.7147038319352504E-2</c:v>
                </c:pt>
                <c:pt idx="2987">
                  <c:v>7.7145000177707312E-2</c:v>
                </c:pt>
                <c:pt idx="2988">
                  <c:v>7.7133613504272974E-2</c:v>
                </c:pt>
                <c:pt idx="2989">
                  <c:v>7.712880076178398E-2</c:v>
                </c:pt>
                <c:pt idx="2990">
                  <c:v>7.7098899614370831E-2</c:v>
                </c:pt>
                <c:pt idx="2991">
                  <c:v>7.7092492879856117E-2</c:v>
                </c:pt>
                <c:pt idx="2992">
                  <c:v>7.7090854959337721E-2</c:v>
                </c:pt>
                <c:pt idx="2993">
                  <c:v>7.7089396457191262E-2</c:v>
                </c:pt>
                <c:pt idx="2994">
                  <c:v>7.7084326580333984E-2</c:v>
                </c:pt>
                <c:pt idx="2995">
                  <c:v>7.7060258908750151E-2</c:v>
                </c:pt>
                <c:pt idx="2996">
                  <c:v>7.7035451669878935E-2</c:v>
                </c:pt>
                <c:pt idx="2997">
                  <c:v>7.700382300713747E-2</c:v>
                </c:pt>
                <c:pt idx="2998">
                  <c:v>7.7000985416918633E-2</c:v>
                </c:pt>
                <c:pt idx="2999">
                  <c:v>7.6981170403230784E-2</c:v>
                </c:pt>
                <c:pt idx="3000">
                  <c:v>7.6968004502854764E-2</c:v>
                </c:pt>
                <c:pt idx="3001">
                  <c:v>7.6952311638708595E-2</c:v>
                </c:pt>
                <c:pt idx="3002">
                  <c:v>7.6951156216321828E-2</c:v>
                </c:pt>
                <c:pt idx="3003">
                  <c:v>7.6944723353738323E-2</c:v>
                </c:pt>
                <c:pt idx="3004">
                  <c:v>7.691705863783635E-2</c:v>
                </c:pt>
                <c:pt idx="3005">
                  <c:v>7.6901970620513335E-2</c:v>
                </c:pt>
                <c:pt idx="3006">
                  <c:v>7.6890349400761823E-2</c:v>
                </c:pt>
                <c:pt idx="3007">
                  <c:v>7.6876294573445039E-2</c:v>
                </c:pt>
                <c:pt idx="3008">
                  <c:v>7.6864901585392553E-2</c:v>
                </c:pt>
                <c:pt idx="3009">
                  <c:v>7.6855593790156898E-2</c:v>
                </c:pt>
                <c:pt idx="3010">
                  <c:v>7.6849992049206922E-2</c:v>
                </c:pt>
                <c:pt idx="3011">
                  <c:v>7.6849371046900358E-2</c:v>
                </c:pt>
                <c:pt idx="3012">
                  <c:v>7.6839351969495304E-2</c:v>
                </c:pt>
                <c:pt idx="3013">
                  <c:v>7.6831019587188965E-2</c:v>
                </c:pt>
                <c:pt idx="3014">
                  <c:v>7.6829322862407859E-2</c:v>
                </c:pt>
                <c:pt idx="3015">
                  <c:v>7.6827133314647827E-2</c:v>
                </c:pt>
                <c:pt idx="3016">
                  <c:v>7.6817810187274099E-2</c:v>
                </c:pt>
                <c:pt idx="3017">
                  <c:v>7.6809476130854093E-2</c:v>
                </c:pt>
                <c:pt idx="3018">
                  <c:v>7.6786037989644951E-2</c:v>
                </c:pt>
                <c:pt idx="3019">
                  <c:v>7.6767927189703156E-2</c:v>
                </c:pt>
                <c:pt idx="3020">
                  <c:v>7.6743580347980109E-2</c:v>
                </c:pt>
                <c:pt idx="3021">
                  <c:v>7.6740799498589626E-2</c:v>
                </c:pt>
                <c:pt idx="3022">
                  <c:v>7.67407089550627E-2</c:v>
                </c:pt>
                <c:pt idx="3023">
                  <c:v>7.6722499683346171E-2</c:v>
                </c:pt>
                <c:pt idx="3024">
                  <c:v>7.6712018136304794E-2</c:v>
                </c:pt>
                <c:pt idx="3025">
                  <c:v>7.6711843737048258E-2</c:v>
                </c:pt>
                <c:pt idx="3026">
                  <c:v>7.6701633201057856E-2</c:v>
                </c:pt>
                <c:pt idx="3027">
                  <c:v>7.6700912866618814E-2</c:v>
                </c:pt>
                <c:pt idx="3028">
                  <c:v>7.6697298335665826E-2</c:v>
                </c:pt>
                <c:pt idx="3029">
                  <c:v>7.6694924442266027E-2</c:v>
                </c:pt>
                <c:pt idx="3030">
                  <c:v>7.6656060421354991E-2</c:v>
                </c:pt>
                <c:pt idx="3031">
                  <c:v>7.6638014741897492E-2</c:v>
                </c:pt>
                <c:pt idx="3032">
                  <c:v>7.663629693049373E-2</c:v>
                </c:pt>
                <c:pt idx="3033">
                  <c:v>7.6622477330292843E-2</c:v>
                </c:pt>
                <c:pt idx="3034">
                  <c:v>7.6597456292664831E-2</c:v>
                </c:pt>
                <c:pt idx="3035">
                  <c:v>7.6593974411919896E-2</c:v>
                </c:pt>
                <c:pt idx="3036">
                  <c:v>7.6561096373211193E-2</c:v>
                </c:pt>
                <c:pt idx="3037">
                  <c:v>7.6540415433255446E-2</c:v>
                </c:pt>
                <c:pt idx="3038">
                  <c:v>7.6535821669338797E-2</c:v>
                </c:pt>
                <c:pt idx="3039">
                  <c:v>7.6500386642244275E-2</c:v>
                </c:pt>
                <c:pt idx="3040">
                  <c:v>7.6498962939668846E-2</c:v>
                </c:pt>
                <c:pt idx="3041">
                  <c:v>7.6495199023204979E-2</c:v>
                </c:pt>
                <c:pt idx="3042">
                  <c:v>7.64853420331357E-2</c:v>
                </c:pt>
                <c:pt idx="3043">
                  <c:v>7.6471476690442172E-2</c:v>
                </c:pt>
                <c:pt idx="3044">
                  <c:v>7.6458923257878189E-2</c:v>
                </c:pt>
                <c:pt idx="3045">
                  <c:v>7.6432387727874959E-2</c:v>
                </c:pt>
                <c:pt idx="3046">
                  <c:v>7.6420392396571793E-2</c:v>
                </c:pt>
                <c:pt idx="3047">
                  <c:v>7.6388806304057699E-2</c:v>
                </c:pt>
                <c:pt idx="3048">
                  <c:v>7.638450159664413E-2</c:v>
                </c:pt>
                <c:pt idx="3049">
                  <c:v>7.6352975432731479E-2</c:v>
                </c:pt>
                <c:pt idx="3050">
                  <c:v>7.6340179411473003E-2</c:v>
                </c:pt>
                <c:pt idx="3051">
                  <c:v>7.6338429897522958E-2</c:v>
                </c:pt>
                <c:pt idx="3052">
                  <c:v>7.632385702914124E-2</c:v>
                </c:pt>
                <c:pt idx="3053">
                  <c:v>7.6317714863985614E-2</c:v>
                </c:pt>
                <c:pt idx="3054">
                  <c:v>7.6314003603406635E-2</c:v>
                </c:pt>
                <c:pt idx="3055">
                  <c:v>7.6301614429547387E-2</c:v>
                </c:pt>
                <c:pt idx="3056">
                  <c:v>7.6288551263097609E-2</c:v>
                </c:pt>
                <c:pt idx="3057">
                  <c:v>7.6285039752793105E-2</c:v>
                </c:pt>
                <c:pt idx="3058">
                  <c:v>7.6278241741567193E-2</c:v>
                </c:pt>
                <c:pt idx="3059">
                  <c:v>7.6265119874977055E-2</c:v>
                </c:pt>
                <c:pt idx="3060">
                  <c:v>7.6219099388488407E-2</c:v>
                </c:pt>
                <c:pt idx="3061">
                  <c:v>7.6218156096339626E-2</c:v>
                </c:pt>
                <c:pt idx="3062">
                  <c:v>7.6207592120228013E-2</c:v>
                </c:pt>
                <c:pt idx="3063">
                  <c:v>7.6189210805259366E-2</c:v>
                </c:pt>
                <c:pt idx="3064">
                  <c:v>7.6186640552482601E-2</c:v>
                </c:pt>
                <c:pt idx="3065">
                  <c:v>7.6161642183465689E-2</c:v>
                </c:pt>
                <c:pt idx="3066">
                  <c:v>7.609981558384811E-2</c:v>
                </c:pt>
                <c:pt idx="3067">
                  <c:v>7.6090481708603844E-2</c:v>
                </c:pt>
                <c:pt idx="3068">
                  <c:v>7.6080427520008806E-2</c:v>
                </c:pt>
                <c:pt idx="3069">
                  <c:v>7.6073213820332969E-2</c:v>
                </c:pt>
                <c:pt idx="3070">
                  <c:v>7.6063633040978323E-2</c:v>
                </c:pt>
                <c:pt idx="3071">
                  <c:v>7.604797689164644E-2</c:v>
                </c:pt>
                <c:pt idx="3072">
                  <c:v>7.6044548827759351E-2</c:v>
                </c:pt>
                <c:pt idx="3073">
                  <c:v>7.6037511874286728E-2</c:v>
                </c:pt>
                <c:pt idx="3074">
                  <c:v>7.6032732649906593E-2</c:v>
                </c:pt>
                <c:pt idx="3075">
                  <c:v>7.6025115200241911E-2</c:v>
                </c:pt>
                <c:pt idx="3076">
                  <c:v>7.6018814006700491E-2</c:v>
                </c:pt>
                <c:pt idx="3077">
                  <c:v>7.6018506659385462E-2</c:v>
                </c:pt>
                <c:pt idx="3078">
                  <c:v>7.5992350950214616E-2</c:v>
                </c:pt>
                <c:pt idx="3079">
                  <c:v>7.59864688583759E-2</c:v>
                </c:pt>
                <c:pt idx="3080">
                  <c:v>7.596495224905854E-2</c:v>
                </c:pt>
                <c:pt idx="3081">
                  <c:v>7.5941960656054325E-2</c:v>
                </c:pt>
                <c:pt idx="3082">
                  <c:v>7.5932431543519155E-2</c:v>
                </c:pt>
                <c:pt idx="3083">
                  <c:v>7.5930688105836516E-2</c:v>
                </c:pt>
                <c:pt idx="3084">
                  <c:v>7.591987990352396E-2</c:v>
                </c:pt>
                <c:pt idx="3085">
                  <c:v>7.591881728353847E-2</c:v>
                </c:pt>
                <c:pt idx="3086">
                  <c:v>7.5909488481681262E-2</c:v>
                </c:pt>
                <c:pt idx="3087">
                  <c:v>7.5902770887321391E-2</c:v>
                </c:pt>
                <c:pt idx="3088">
                  <c:v>7.5902278822449445E-2</c:v>
                </c:pt>
                <c:pt idx="3089">
                  <c:v>7.5900216069611712E-2</c:v>
                </c:pt>
                <c:pt idx="3090">
                  <c:v>7.5899346779411903E-2</c:v>
                </c:pt>
                <c:pt idx="3091">
                  <c:v>7.5875317544438103E-2</c:v>
                </c:pt>
                <c:pt idx="3092">
                  <c:v>7.5873294349800072E-2</c:v>
                </c:pt>
                <c:pt idx="3093">
                  <c:v>7.584466676368537E-2</c:v>
                </c:pt>
                <c:pt idx="3094">
                  <c:v>7.5840810254018814E-2</c:v>
                </c:pt>
                <c:pt idx="3095">
                  <c:v>7.5834381771611087E-2</c:v>
                </c:pt>
                <c:pt idx="3096">
                  <c:v>7.5813742335320136E-2</c:v>
                </c:pt>
                <c:pt idx="3097">
                  <c:v>7.5808238960312829E-2</c:v>
                </c:pt>
                <c:pt idx="3098">
                  <c:v>7.5769540419624554E-2</c:v>
                </c:pt>
                <c:pt idx="3099">
                  <c:v>7.5761576532729996E-2</c:v>
                </c:pt>
                <c:pt idx="3100">
                  <c:v>7.5724022341163252E-2</c:v>
                </c:pt>
                <c:pt idx="3101">
                  <c:v>7.569055946966001E-2</c:v>
                </c:pt>
                <c:pt idx="3102">
                  <c:v>7.5686864014212624E-2</c:v>
                </c:pt>
                <c:pt idx="3103">
                  <c:v>7.5672198987241174E-2</c:v>
                </c:pt>
                <c:pt idx="3104">
                  <c:v>7.5665609602552086E-2</c:v>
                </c:pt>
                <c:pt idx="3105">
                  <c:v>7.5665006545710414E-2</c:v>
                </c:pt>
                <c:pt idx="3106">
                  <c:v>7.5664276247679602E-2</c:v>
                </c:pt>
                <c:pt idx="3107">
                  <c:v>7.566340668945358E-2</c:v>
                </c:pt>
                <c:pt idx="3108">
                  <c:v>7.566340417440863E-2</c:v>
                </c:pt>
                <c:pt idx="3109">
                  <c:v>7.5662912609751179E-2</c:v>
                </c:pt>
                <c:pt idx="3110">
                  <c:v>7.5656485564449316E-2</c:v>
                </c:pt>
                <c:pt idx="3111">
                  <c:v>7.5629063055336551E-2</c:v>
                </c:pt>
                <c:pt idx="3112">
                  <c:v>7.562065424459162E-2</c:v>
                </c:pt>
                <c:pt idx="3113">
                  <c:v>7.5557277277769383E-2</c:v>
                </c:pt>
                <c:pt idx="3114">
                  <c:v>7.5557121553879655E-2</c:v>
                </c:pt>
                <c:pt idx="3115">
                  <c:v>7.549151170191562E-2</c:v>
                </c:pt>
                <c:pt idx="3116">
                  <c:v>7.5490906608048081E-2</c:v>
                </c:pt>
                <c:pt idx="3117">
                  <c:v>7.5490731082973481E-2</c:v>
                </c:pt>
                <c:pt idx="3118">
                  <c:v>7.5469219769386003E-2</c:v>
                </c:pt>
                <c:pt idx="3119">
                  <c:v>7.5464671397834915E-2</c:v>
                </c:pt>
                <c:pt idx="3120">
                  <c:v>7.5436366780689101E-2</c:v>
                </c:pt>
                <c:pt idx="3121">
                  <c:v>7.5434947715060097E-2</c:v>
                </c:pt>
                <c:pt idx="3122">
                  <c:v>7.5408546013404396E-2</c:v>
                </c:pt>
                <c:pt idx="3123">
                  <c:v>7.5402352138647294E-2</c:v>
                </c:pt>
                <c:pt idx="3124">
                  <c:v>7.5384685950704577E-2</c:v>
                </c:pt>
                <c:pt idx="3125">
                  <c:v>7.5350212112678353E-2</c:v>
                </c:pt>
                <c:pt idx="3126">
                  <c:v>7.5327711379628501E-2</c:v>
                </c:pt>
                <c:pt idx="3127">
                  <c:v>7.5311724949080686E-2</c:v>
                </c:pt>
                <c:pt idx="3128">
                  <c:v>7.5277749821983389E-2</c:v>
                </c:pt>
                <c:pt idx="3129">
                  <c:v>7.52729004238199E-2</c:v>
                </c:pt>
                <c:pt idx="3130">
                  <c:v>7.5267196838913739E-2</c:v>
                </c:pt>
                <c:pt idx="3131">
                  <c:v>7.5217119517231409E-2</c:v>
                </c:pt>
                <c:pt idx="3132">
                  <c:v>7.5214325188380615E-2</c:v>
                </c:pt>
                <c:pt idx="3133">
                  <c:v>7.5202121465049815E-2</c:v>
                </c:pt>
                <c:pt idx="3134">
                  <c:v>7.5190333322065372E-2</c:v>
                </c:pt>
                <c:pt idx="3135">
                  <c:v>7.5163541619852697E-2</c:v>
                </c:pt>
                <c:pt idx="3136">
                  <c:v>7.5155440760772338E-2</c:v>
                </c:pt>
                <c:pt idx="3137">
                  <c:v>7.5143300116510922E-2</c:v>
                </c:pt>
                <c:pt idx="3138">
                  <c:v>7.5122763230244305E-2</c:v>
                </c:pt>
                <c:pt idx="3139">
                  <c:v>7.5108253805113934E-2</c:v>
                </c:pt>
                <c:pt idx="3140">
                  <c:v>7.5107382107543835E-2</c:v>
                </c:pt>
                <c:pt idx="3141">
                  <c:v>7.5105553188144047E-2</c:v>
                </c:pt>
                <c:pt idx="3142">
                  <c:v>7.5102482704070425E-2</c:v>
                </c:pt>
                <c:pt idx="3143">
                  <c:v>7.5102214463763098E-2</c:v>
                </c:pt>
                <c:pt idx="3144">
                  <c:v>7.5100014109285962E-2</c:v>
                </c:pt>
                <c:pt idx="3145">
                  <c:v>7.5098103080725453E-2</c:v>
                </c:pt>
                <c:pt idx="3146">
                  <c:v>7.5092923450133492E-2</c:v>
                </c:pt>
                <c:pt idx="3147">
                  <c:v>7.5080773914312143E-2</c:v>
                </c:pt>
                <c:pt idx="3148">
                  <c:v>7.5056456428775925E-2</c:v>
                </c:pt>
                <c:pt idx="3149">
                  <c:v>7.5052892462110193E-2</c:v>
                </c:pt>
                <c:pt idx="3150">
                  <c:v>7.5033818919665179E-2</c:v>
                </c:pt>
                <c:pt idx="3151">
                  <c:v>7.5033220988452692E-2</c:v>
                </c:pt>
                <c:pt idx="3152">
                  <c:v>7.5032560493248482E-2</c:v>
                </c:pt>
                <c:pt idx="3153">
                  <c:v>7.5012192799920246E-2</c:v>
                </c:pt>
                <c:pt idx="3154">
                  <c:v>7.4998590927804892E-2</c:v>
                </c:pt>
                <c:pt idx="3155">
                  <c:v>7.4996717043365912E-2</c:v>
                </c:pt>
                <c:pt idx="3156">
                  <c:v>7.49921253005503E-2</c:v>
                </c:pt>
                <c:pt idx="3157">
                  <c:v>7.495058879558246E-2</c:v>
                </c:pt>
                <c:pt idx="3158">
                  <c:v>7.4928627593897693E-2</c:v>
                </c:pt>
                <c:pt idx="3159">
                  <c:v>7.4908201272486555E-2</c:v>
                </c:pt>
                <c:pt idx="3160">
                  <c:v>7.4885594336178279E-2</c:v>
                </c:pt>
                <c:pt idx="3161">
                  <c:v>7.4883740498033605E-2</c:v>
                </c:pt>
                <c:pt idx="3162">
                  <c:v>7.4868109872316319E-2</c:v>
                </c:pt>
                <c:pt idx="3163">
                  <c:v>7.4851979420584858E-2</c:v>
                </c:pt>
                <c:pt idx="3164">
                  <c:v>7.4831944144240242E-2</c:v>
                </c:pt>
                <c:pt idx="3165">
                  <c:v>7.4830341399529682E-2</c:v>
                </c:pt>
                <c:pt idx="3166">
                  <c:v>7.482165148971566E-2</c:v>
                </c:pt>
                <c:pt idx="3167">
                  <c:v>7.4802282540760129E-2</c:v>
                </c:pt>
                <c:pt idx="3168">
                  <c:v>7.4801753361130624E-2</c:v>
                </c:pt>
                <c:pt idx="3169">
                  <c:v>7.4794359046284661E-2</c:v>
                </c:pt>
                <c:pt idx="3170">
                  <c:v>7.4719175317923187E-2</c:v>
                </c:pt>
                <c:pt idx="3171">
                  <c:v>7.4713876434997911E-2</c:v>
                </c:pt>
                <c:pt idx="3172">
                  <c:v>7.4705811543692199E-2</c:v>
                </c:pt>
                <c:pt idx="3173">
                  <c:v>7.4682555458928823E-2</c:v>
                </c:pt>
                <c:pt idx="3174">
                  <c:v>7.4669066945985157E-2</c:v>
                </c:pt>
                <c:pt idx="3175">
                  <c:v>7.4610466427603869E-2</c:v>
                </c:pt>
                <c:pt idx="3176">
                  <c:v>7.4599708917718041E-2</c:v>
                </c:pt>
                <c:pt idx="3177">
                  <c:v>7.4592457663942457E-2</c:v>
                </c:pt>
                <c:pt idx="3178">
                  <c:v>7.4577943660076459E-2</c:v>
                </c:pt>
                <c:pt idx="3179">
                  <c:v>7.4577565400155851E-2</c:v>
                </c:pt>
                <c:pt idx="3180">
                  <c:v>7.4567437194125855E-2</c:v>
                </c:pt>
                <c:pt idx="3181">
                  <c:v>7.45508836533854E-2</c:v>
                </c:pt>
                <c:pt idx="3182">
                  <c:v>7.4525054664742185E-2</c:v>
                </c:pt>
                <c:pt idx="3183">
                  <c:v>7.4520705461904466E-2</c:v>
                </c:pt>
                <c:pt idx="3184">
                  <c:v>7.4493450449726689E-2</c:v>
                </c:pt>
                <c:pt idx="3185">
                  <c:v>7.4489649371793587E-2</c:v>
                </c:pt>
                <c:pt idx="3186">
                  <c:v>7.4489573748827795E-2</c:v>
                </c:pt>
                <c:pt idx="3187">
                  <c:v>7.4488466949634458E-2</c:v>
                </c:pt>
                <c:pt idx="3188">
                  <c:v>7.4445101670055705E-2</c:v>
                </c:pt>
                <c:pt idx="3189">
                  <c:v>7.4441412566837201E-2</c:v>
                </c:pt>
                <c:pt idx="3190">
                  <c:v>7.4407634542705228E-2</c:v>
                </c:pt>
                <c:pt idx="3191">
                  <c:v>7.4384121170206E-2</c:v>
                </c:pt>
                <c:pt idx="3192">
                  <c:v>7.4376327337732306E-2</c:v>
                </c:pt>
                <c:pt idx="3193">
                  <c:v>7.4361966497386037E-2</c:v>
                </c:pt>
                <c:pt idx="3194">
                  <c:v>7.4359275266702218E-2</c:v>
                </c:pt>
                <c:pt idx="3195">
                  <c:v>7.433597176051758E-2</c:v>
                </c:pt>
                <c:pt idx="3196">
                  <c:v>7.4335191870988124E-2</c:v>
                </c:pt>
                <c:pt idx="3197">
                  <c:v>7.4323689422869293E-2</c:v>
                </c:pt>
                <c:pt idx="3198">
                  <c:v>7.4318887662587929E-2</c:v>
                </c:pt>
                <c:pt idx="3199">
                  <c:v>7.4301495403208961E-2</c:v>
                </c:pt>
                <c:pt idx="3200">
                  <c:v>7.4288193441141195E-2</c:v>
                </c:pt>
                <c:pt idx="3201">
                  <c:v>7.4273142209025061E-2</c:v>
                </c:pt>
                <c:pt idx="3202">
                  <c:v>7.4263857112544338E-2</c:v>
                </c:pt>
                <c:pt idx="3203">
                  <c:v>7.4223567262777748E-2</c:v>
                </c:pt>
                <c:pt idx="3204">
                  <c:v>7.421191189935504E-2</c:v>
                </c:pt>
                <c:pt idx="3205">
                  <c:v>7.4180404993649932E-2</c:v>
                </c:pt>
                <c:pt idx="3206">
                  <c:v>7.4158670204010971E-2</c:v>
                </c:pt>
                <c:pt idx="3207">
                  <c:v>7.4135321679025507E-2</c:v>
                </c:pt>
                <c:pt idx="3208">
                  <c:v>7.4096940304902506E-2</c:v>
                </c:pt>
                <c:pt idx="3209">
                  <c:v>7.4092822837839703E-2</c:v>
                </c:pt>
                <c:pt idx="3210">
                  <c:v>7.4078588885049548E-2</c:v>
                </c:pt>
                <c:pt idx="3211">
                  <c:v>7.4074771690656294E-2</c:v>
                </c:pt>
                <c:pt idx="3212">
                  <c:v>7.4071738522837216E-2</c:v>
                </c:pt>
                <c:pt idx="3213">
                  <c:v>7.4058642840153566E-2</c:v>
                </c:pt>
                <c:pt idx="3214">
                  <c:v>7.4023240781663682E-2</c:v>
                </c:pt>
                <c:pt idx="3215">
                  <c:v>7.4019532292496859E-2</c:v>
                </c:pt>
                <c:pt idx="3216">
                  <c:v>7.4001349269772809E-2</c:v>
                </c:pt>
                <c:pt idx="3217">
                  <c:v>7.3963128011406948E-2</c:v>
                </c:pt>
                <c:pt idx="3218">
                  <c:v>7.3957153938980585E-2</c:v>
                </c:pt>
                <c:pt idx="3219">
                  <c:v>7.3895984892261513E-2</c:v>
                </c:pt>
                <c:pt idx="3220">
                  <c:v>7.3892871985732703E-2</c:v>
                </c:pt>
                <c:pt idx="3221">
                  <c:v>7.3881042170149069E-2</c:v>
                </c:pt>
                <c:pt idx="3222">
                  <c:v>7.3862774340321333E-2</c:v>
                </c:pt>
                <c:pt idx="3223">
                  <c:v>7.3841022417200405E-2</c:v>
                </c:pt>
                <c:pt idx="3224">
                  <c:v>7.3827548144263108E-2</c:v>
                </c:pt>
                <c:pt idx="3225">
                  <c:v>7.3824924932125571E-2</c:v>
                </c:pt>
                <c:pt idx="3226">
                  <c:v>7.3813470756229266E-2</c:v>
                </c:pt>
                <c:pt idx="3227">
                  <c:v>7.3808266441360307E-2</c:v>
                </c:pt>
                <c:pt idx="3228">
                  <c:v>7.3808227541292529E-2</c:v>
                </c:pt>
                <c:pt idx="3229">
                  <c:v>7.3772397324600475E-2</c:v>
                </c:pt>
                <c:pt idx="3230">
                  <c:v>7.3772202194184108E-2</c:v>
                </c:pt>
                <c:pt idx="3231">
                  <c:v>7.3749093498427079E-2</c:v>
                </c:pt>
                <c:pt idx="3232">
                  <c:v>7.3736136459512394E-2</c:v>
                </c:pt>
                <c:pt idx="3233">
                  <c:v>7.3730589086514919E-2</c:v>
                </c:pt>
                <c:pt idx="3234">
                  <c:v>7.3730434705740103E-2</c:v>
                </c:pt>
                <c:pt idx="3235">
                  <c:v>7.3712272959419511E-2</c:v>
                </c:pt>
                <c:pt idx="3236">
                  <c:v>7.3696334924061357E-2</c:v>
                </c:pt>
                <c:pt idx="3237">
                  <c:v>7.3678501429199961E-2</c:v>
                </c:pt>
                <c:pt idx="3238">
                  <c:v>7.3677552632535642E-2</c:v>
                </c:pt>
                <c:pt idx="3239">
                  <c:v>7.3673830089420689E-2</c:v>
                </c:pt>
                <c:pt idx="3240">
                  <c:v>7.3666730833047395E-2</c:v>
                </c:pt>
                <c:pt idx="3241">
                  <c:v>7.3663699133580535E-2</c:v>
                </c:pt>
                <c:pt idx="3242">
                  <c:v>7.3639102991946814E-2</c:v>
                </c:pt>
                <c:pt idx="3243">
                  <c:v>7.3636821412316353E-2</c:v>
                </c:pt>
                <c:pt idx="3244">
                  <c:v>7.363659010039518E-2</c:v>
                </c:pt>
                <c:pt idx="3245">
                  <c:v>7.3618141457816283E-2</c:v>
                </c:pt>
                <c:pt idx="3246">
                  <c:v>7.358370676850845E-2</c:v>
                </c:pt>
                <c:pt idx="3247">
                  <c:v>7.3551884782475457E-2</c:v>
                </c:pt>
                <c:pt idx="3248">
                  <c:v>7.3501671690730908E-2</c:v>
                </c:pt>
                <c:pt idx="3249">
                  <c:v>7.3494431154758441E-2</c:v>
                </c:pt>
                <c:pt idx="3250">
                  <c:v>7.3487389063016911E-2</c:v>
                </c:pt>
                <c:pt idx="3251">
                  <c:v>7.3474207774744102E-2</c:v>
                </c:pt>
                <c:pt idx="3252">
                  <c:v>7.3458206722355299E-2</c:v>
                </c:pt>
                <c:pt idx="3253">
                  <c:v>7.3393374536494957E-2</c:v>
                </c:pt>
                <c:pt idx="3254">
                  <c:v>7.3379422355717538E-2</c:v>
                </c:pt>
                <c:pt idx="3255">
                  <c:v>7.3371785044636512E-2</c:v>
                </c:pt>
                <c:pt idx="3256">
                  <c:v>7.3348100350965853E-2</c:v>
                </c:pt>
                <c:pt idx="3257">
                  <c:v>7.3330915038410979E-2</c:v>
                </c:pt>
                <c:pt idx="3258">
                  <c:v>7.3313149212830428E-2</c:v>
                </c:pt>
                <c:pt idx="3259">
                  <c:v>7.3303114173414466E-2</c:v>
                </c:pt>
                <c:pt idx="3260">
                  <c:v>7.3293896765584621E-2</c:v>
                </c:pt>
                <c:pt idx="3261">
                  <c:v>7.327235267773595E-2</c:v>
                </c:pt>
                <c:pt idx="3262">
                  <c:v>7.3262303231445225E-2</c:v>
                </c:pt>
                <c:pt idx="3263">
                  <c:v>7.3235479906183232E-2</c:v>
                </c:pt>
                <c:pt idx="3264">
                  <c:v>7.3226391695887377E-2</c:v>
                </c:pt>
                <c:pt idx="3265">
                  <c:v>7.322588272099495E-2</c:v>
                </c:pt>
                <c:pt idx="3266">
                  <c:v>7.3161997985196472E-2</c:v>
                </c:pt>
                <c:pt idx="3267">
                  <c:v>7.3155828886720481E-2</c:v>
                </c:pt>
                <c:pt idx="3268">
                  <c:v>7.3152026362307929E-2</c:v>
                </c:pt>
                <c:pt idx="3269">
                  <c:v>7.3142725629881319E-2</c:v>
                </c:pt>
                <c:pt idx="3270">
                  <c:v>7.3136687630638117E-2</c:v>
                </c:pt>
                <c:pt idx="3271">
                  <c:v>7.3131177139472828E-2</c:v>
                </c:pt>
                <c:pt idx="3272">
                  <c:v>7.3114383735105759E-2</c:v>
                </c:pt>
                <c:pt idx="3273">
                  <c:v>7.3097309206930861E-2</c:v>
                </c:pt>
                <c:pt idx="3274">
                  <c:v>7.3096589641597112E-2</c:v>
                </c:pt>
                <c:pt idx="3275">
                  <c:v>7.3082477124273126E-2</c:v>
                </c:pt>
                <c:pt idx="3276">
                  <c:v>7.3045363531520788E-2</c:v>
                </c:pt>
                <c:pt idx="3277">
                  <c:v>7.304097609651608E-2</c:v>
                </c:pt>
                <c:pt idx="3278">
                  <c:v>7.3033614341433295E-2</c:v>
                </c:pt>
                <c:pt idx="3279">
                  <c:v>7.3032334266097718E-2</c:v>
                </c:pt>
                <c:pt idx="3280">
                  <c:v>7.3007219174439308E-2</c:v>
                </c:pt>
                <c:pt idx="3281">
                  <c:v>7.2994366521597756E-2</c:v>
                </c:pt>
                <c:pt idx="3282">
                  <c:v>7.2962426170190858E-2</c:v>
                </c:pt>
                <c:pt idx="3283">
                  <c:v>7.2939427545622507E-2</c:v>
                </c:pt>
                <c:pt idx="3284">
                  <c:v>7.2882371484961544E-2</c:v>
                </c:pt>
                <c:pt idx="3285">
                  <c:v>7.2850136002264032E-2</c:v>
                </c:pt>
                <c:pt idx="3286">
                  <c:v>7.2834066366739655E-2</c:v>
                </c:pt>
                <c:pt idx="3287">
                  <c:v>7.2820267513439896E-2</c:v>
                </c:pt>
                <c:pt idx="3288">
                  <c:v>7.2815421199115132E-2</c:v>
                </c:pt>
                <c:pt idx="3289">
                  <c:v>7.276283155592797E-2</c:v>
                </c:pt>
                <c:pt idx="3290">
                  <c:v>7.2751540151126906E-2</c:v>
                </c:pt>
                <c:pt idx="3291">
                  <c:v>7.2724442087313601E-2</c:v>
                </c:pt>
                <c:pt idx="3292">
                  <c:v>7.2724359870822763E-2</c:v>
                </c:pt>
                <c:pt idx="3293">
                  <c:v>7.2719497357055685E-2</c:v>
                </c:pt>
                <c:pt idx="3294">
                  <c:v>7.270813080086061E-2</c:v>
                </c:pt>
                <c:pt idx="3295">
                  <c:v>7.2700457393488821E-2</c:v>
                </c:pt>
                <c:pt idx="3296">
                  <c:v>7.2700122976466705E-2</c:v>
                </c:pt>
                <c:pt idx="3297">
                  <c:v>7.267290084588561E-2</c:v>
                </c:pt>
                <c:pt idx="3298">
                  <c:v>7.2654390603083346E-2</c:v>
                </c:pt>
                <c:pt idx="3299">
                  <c:v>7.2653744075278637E-2</c:v>
                </c:pt>
                <c:pt idx="3300">
                  <c:v>7.2643458889466703E-2</c:v>
                </c:pt>
                <c:pt idx="3301">
                  <c:v>7.2638234191550174E-2</c:v>
                </c:pt>
                <c:pt idx="3302">
                  <c:v>7.2629637012398898E-2</c:v>
                </c:pt>
                <c:pt idx="3303">
                  <c:v>7.2629368047326698E-2</c:v>
                </c:pt>
                <c:pt idx="3304">
                  <c:v>7.2621596030155694E-2</c:v>
                </c:pt>
                <c:pt idx="3305">
                  <c:v>7.257403404392225E-2</c:v>
                </c:pt>
                <c:pt idx="3306">
                  <c:v>7.2508282432402218E-2</c:v>
                </c:pt>
                <c:pt idx="3307">
                  <c:v>7.25078509572855E-2</c:v>
                </c:pt>
                <c:pt idx="3308">
                  <c:v>7.2491436441442902E-2</c:v>
                </c:pt>
                <c:pt idx="3309">
                  <c:v>7.2484795180819364E-2</c:v>
                </c:pt>
                <c:pt idx="3310">
                  <c:v>7.247709092573848E-2</c:v>
                </c:pt>
                <c:pt idx="3311">
                  <c:v>7.2472739305255218E-2</c:v>
                </c:pt>
                <c:pt idx="3312">
                  <c:v>7.2459696724118894E-2</c:v>
                </c:pt>
                <c:pt idx="3313">
                  <c:v>7.2436773119025022E-2</c:v>
                </c:pt>
                <c:pt idx="3314">
                  <c:v>7.241295222219464E-2</c:v>
                </c:pt>
                <c:pt idx="3315">
                  <c:v>7.23947856826372E-2</c:v>
                </c:pt>
                <c:pt idx="3316">
                  <c:v>7.2389111936419295E-2</c:v>
                </c:pt>
                <c:pt idx="3317">
                  <c:v>7.2372244498844482E-2</c:v>
                </c:pt>
                <c:pt idx="3318">
                  <c:v>7.2369055852259639E-2</c:v>
                </c:pt>
                <c:pt idx="3319">
                  <c:v>7.2365861531393863E-2</c:v>
                </c:pt>
                <c:pt idx="3320">
                  <c:v>7.2357505599725841E-2</c:v>
                </c:pt>
                <c:pt idx="3321">
                  <c:v>7.2343825585533553E-2</c:v>
                </c:pt>
                <c:pt idx="3322">
                  <c:v>7.2338188621334051E-2</c:v>
                </c:pt>
                <c:pt idx="3323">
                  <c:v>7.2333196347665871E-2</c:v>
                </c:pt>
                <c:pt idx="3324">
                  <c:v>7.2326762380784795E-2</c:v>
                </c:pt>
                <c:pt idx="3325">
                  <c:v>7.2304932591974083E-2</c:v>
                </c:pt>
                <c:pt idx="3326">
                  <c:v>7.2295096881831042E-2</c:v>
                </c:pt>
                <c:pt idx="3327">
                  <c:v>7.2286990210203475E-2</c:v>
                </c:pt>
                <c:pt idx="3328">
                  <c:v>7.228482239145273E-2</c:v>
                </c:pt>
                <c:pt idx="3329">
                  <c:v>7.2273856297136105E-2</c:v>
                </c:pt>
                <c:pt idx="3330">
                  <c:v>7.2268480330032678E-2</c:v>
                </c:pt>
                <c:pt idx="3331">
                  <c:v>7.2228601664915723E-2</c:v>
                </c:pt>
                <c:pt idx="3332">
                  <c:v>7.2228437906135368E-2</c:v>
                </c:pt>
                <c:pt idx="3333">
                  <c:v>7.2220288466321295E-2</c:v>
                </c:pt>
                <c:pt idx="3334">
                  <c:v>7.2207756546840945E-2</c:v>
                </c:pt>
                <c:pt idx="3335">
                  <c:v>7.2205234645532704E-2</c:v>
                </c:pt>
                <c:pt idx="3336">
                  <c:v>7.2204182576455486E-2</c:v>
                </c:pt>
                <c:pt idx="3337">
                  <c:v>7.2204136599402211E-2</c:v>
                </c:pt>
                <c:pt idx="3338">
                  <c:v>7.2191120560821068E-2</c:v>
                </c:pt>
                <c:pt idx="3339">
                  <c:v>7.2176171109448947E-2</c:v>
                </c:pt>
                <c:pt idx="3340">
                  <c:v>7.2175908939350192E-2</c:v>
                </c:pt>
                <c:pt idx="3341">
                  <c:v>7.2172998263467875E-2</c:v>
                </c:pt>
                <c:pt idx="3342">
                  <c:v>7.2163216053659912E-2</c:v>
                </c:pt>
                <c:pt idx="3343">
                  <c:v>7.2155464429084104E-2</c:v>
                </c:pt>
                <c:pt idx="3344">
                  <c:v>7.2146978136300791E-2</c:v>
                </c:pt>
                <c:pt idx="3345">
                  <c:v>7.2129455626210037E-2</c:v>
                </c:pt>
                <c:pt idx="3346">
                  <c:v>7.2109663017982481E-2</c:v>
                </c:pt>
                <c:pt idx="3347">
                  <c:v>7.20867049741587E-2</c:v>
                </c:pt>
                <c:pt idx="3348">
                  <c:v>7.2062526868150331E-2</c:v>
                </c:pt>
                <c:pt idx="3349">
                  <c:v>7.2061717983642054E-2</c:v>
                </c:pt>
                <c:pt idx="3350">
                  <c:v>7.2032613575332652E-2</c:v>
                </c:pt>
                <c:pt idx="3351">
                  <c:v>7.2027013930129086E-2</c:v>
                </c:pt>
                <c:pt idx="3352">
                  <c:v>7.2024054624189551E-2</c:v>
                </c:pt>
                <c:pt idx="3353">
                  <c:v>7.1990164772845686E-2</c:v>
                </c:pt>
                <c:pt idx="3354">
                  <c:v>7.1986816229094128E-2</c:v>
                </c:pt>
                <c:pt idx="3355">
                  <c:v>7.1936853160435743E-2</c:v>
                </c:pt>
                <c:pt idx="3356">
                  <c:v>7.1930107022277159E-2</c:v>
                </c:pt>
                <c:pt idx="3357">
                  <c:v>7.1909025439652011E-2</c:v>
                </c:pt>
                <c:pt idx="3358">
                  <c:v>7.1899264520714407E-2</c:v>
                </c:pt>
                <c:pt idx="3359">
                  <c:v>7.1890462843955963E-2</c:v>
                </c:pt>
                <c:pt idx="3360">
                  <c:v>7.1872020778050411E-2</c:v>
                </c:pt>
                <c:pt idx="3361">
                  <c:v>7.186232516437438E-2</c:v>
                </c:pt>
                <c:pt idx="3362">
                  <c:v>7.1804343299655043E-2</c:v>
                </c:pt>
                <c:pt idx="3363">
                  <c:v>7.1782915996389016E-2</c:v>
                </c:pt>
                <c:pt idx="3364">
                  <c:v>7.1747829793180645E-2</c:v>
                </c:pt>
                <c:pt idx="3365">
                  <c:v>7.1721783706862594E-2</c:v>
                </c:pt>
                <c:pt idx="3366">
                  <c:v>7.1707749967913084E-2</c:v>
                </c:pt>
                <c:pt idx="3367">
                  <c:v>7.1695741153349687E-2</c:v>
                </c:pt>
                <c:pt idx="3368">
                  <c:v>7.1682861499577505E-2</c:v>
                </c:pt>
                <c:pt idx="3369">
                  <c:v>7.1672583987886354E-2</c:v>
                </c:pt>
                <c:pt idx="3370">
                  <c:v>7.1656887167035666E-2</c:v>
                </c:pt>
                <c:pt idx="3371">
                  <c:v>7.1651903882212126E-2</c:v>
                </c:pt>
                <c:pt idx="3372">
                  <c:v>7.1640330966986326E-2</c:v>
                </c:pt>
                <c:pt idx="3373">
                  <c:v>7.1619238506145294E-2</c:v>
                </c:pt>
                <c:pt idx="3374">
                  <c:v>7.1618080176408291E-2</c:v>
                </c:pt>
                <c:pt idx="3375">
                  <c:v>7.1617980068033868E-2</c:v>
                </c:pt>
                <c:pt idx="3376">
                  <c:v>7.1602170699407316E-2</c:v>
                </c:pt>
                <c:pt idx="3377">
                  <c:v>7.1554220322771839E-2</c:v>
                </c:pt>
                <c:pt idx="3378">
                  <c:v>7.1547761041585362E-2</c:v>
                </c:pt>
                <c:pt idx="3379">
                  <c:v>7.1538442782820816E-2</c:v>
                </c:pt>
                <c:pt idx="3380">
                  <c:v>7.1518240829154311E-2</c:v>
                </c:pt>
                <c:pt idx="3381">
                  <c:v>7.1514736299043535E-2</c:v>
                </c:pt>
                <c:pt idx="3382">
                  <c:v>7.1492910336800289E-2</c:v>
                </c:pt>
                <c:pt idx="3383">
                  <c:v>7.1481340757234155E-2</c:v>
                </c:pt>
                <c:pt idx="3384">
                  <c:v>7.1416845875644522E-2</c:v>
                </c:pt>
                <c:pt idx="3385">
                  <c:v>7.1386374873282407E-2</c:v>
                </c:pt>
                <c:pt idx="3386">
                  <c:v>7.1369507487569595E-2</c:v>
                </c:pt>
                <c:pt idx="3387">
                  <c:v>7.1338177777952816E-2</c:v>
                </c:pt>
                <c:pt idx="3388">
                  <c:v>7.1333173541019632E-2</c:v>
                </c:pt>
                <c:pt idx="3389">
                  <c:v>7.1320895714995045E-2</c:v>
                </c:pt>
                <c:pt idx="3390">
                  <c:v>7.1297748885240486E-2</c:v>
                </c:pt>
                <c:pt idx="3391">
                  <c:v>7.1296814857421384E-2</c:v>
                </c:pt>
                <c:pt idx="3392">
                  <c:v>7.1258250393608058E-2</c:v>
                </c:pt>
                <c:pt idx="3393">
                  <c:v>7.1257964268849186E-2</c:v>
                </c:pt>
                <c:pt idx="3394">
                  <c:v>7.123450461135522E-2</c:v>
                </c:pt>
                <c:pt idx="3395">
                  <c:v>7.1228493149195174E-2</c:v>
                </c:pt>
                <c:pt idx="3396">
                  <c:v>7.1211779462545102E-2</c:v>
                </c:pt>
                <c:pt idx="3397">
                  <c:v>7.1207723745786905E-2</c:v>
                </c:pt>
                <c:pt idx="3398">
                  <c:v>7.1191299833767582E-2</c:v>
                </c:pt>
                <c:pt idx="3399">
                  <c:v>7.1162366453521919E-2</c:v>
                </c:pt>
                <c:pt idx="3400">
                  <c:v>7.1161964322984342E-2</c:v>
                </c:pt>
                <c:pt idx="3401">
                  <c:v>7.1145036806456938E-2</c:v>
                </c:pt>
                <c:pt idx="3402">
                  <c:v>7.1118613319469157E-2</c:v>
                </c:pt>
                <c:pt idx="3403">
                  <c:v>7.1098480124099792E-2</c:v>
                </c:pt>
                <c:pt idx="3404">
                  <c:v>7.1035741481097703E-2</c:v>
                </c:pt>
                <c:pt idx="3405">
                  <c:v>7.1018519060134136E-2</c:v>
                </c:pt>
                <c:pt idx="3406">
                  <c:v>7.1000644556770395E-2</c:v>
                </c:pt>
                <c:pt idx="3407">
                  <c:v>7.0998138595454424E-2</c:v>
                </c:pt>
                <c:pt idx="3408">
                  <c:v>7.0974391780820628E-2</c:v>
                </c:pt>
                <c:pt idx="3409">
                  <c:v>7.0944986033610338E-2</c:v>
                </c:pt>
                <c:pt idx="3410">
                  <c:v>7.0942470785437875E-2</c:v>
                </c:pt>
                <c:pt idx="3411">
                  <c:v>7.0933402046229471E-2</c:v>
                </c:pt>
                <c:pt idx="3412">
                  <c:v>7.0926351788066305E-2</c:v>
                </c:pt>
                <c:pt idx="3413">
                  <c:v>7.0904038412861553E-2</c:v>
                </c:pt>
                <c:pt idx="3414">
                  <c:v>7.0896622188892283E-2</c:v>
                </c:pt>
                <c:pt idx="3415">
                  <c:v>7.085170794671336E-2</c:v>
                </c:pt>
                <c:pt idx="3416">
                  <c:v>7.0764573374030498E-2</c:v>
                </c:pt>
                <c:pt idx="3417">
                  <c:v>7.0673518951342107E-2</c:v>
                </c:pt>
                <c:pt idx="3418">
                  <c:v>7.067130741265816E-2</c:v>
                </c:pt>
                <c:pt idx="3419">
                  <c:v>7.0649536375559693E-2</c:v>
                </c:pt>
                <c:pt idx="3420">
                  <c:v>7.0634165397212359E-2</c:v>
                </c:pt>
                <c:pt idx="3421">
                  <c:v>7.0612576106040728E-2</c:v>
                </c:pt>
                <c:pt idx="3422">
                  <c:v>7.0601834879240113E-2</c:v>
                </c:pt>
                <c:pt idx="3423">
                  <c:v>7.0597963407870293E-2</c:v>
                </c:pt>
                <c:pt idx="3424">
                  <c:v>7.0575687494707745E-2</c:v>
                </c:pt>
                <c:pt idx="3425">
                  <c:v>7.0542248031702545E-2</c:v>
                </c:pt>
                <c:pt idx="3426">
                  <c:v>7.0531696151007947E-2</c:v>
                </c:pt>
                <c:pt idx="3427">
                  <c:v>7.0531007300557003E-2</c:v>
                </c:pt>
                <c:pt idx="3428">
                  <c:v>7.0521391128899102E-2</c:v>
                </c:pt>
                <c:pt idx="3429">
                  <c:v>7.0516412762937297E-2</c:v>
                </c:pt>
                <c:pt idx="3430">
                  <c:v>7.0514902553734424E-2</c:v>
                </c:pt>
                <c:pt idx="3431">
                  <c:v>7.0465529589617437E-2</c:v>
                </c:pt>
                <c:pt idx="3432">
                  <c:v>7.0437121682775286E-2</c:v>
                </c:pt>
                <c:pt idx="3433">
                  <c:v>7.0430250510835138E-2</c:v>
                </c:pt>
                <c:pt idx="3434">
                  <c:v>7.0415997023243915E-2</c:v>
                </c:pt>
                <c:pt idx="3435">
                  <c:v>7.0412311412655457E-2</c:v>
                </c:pt>
                <c:pt idx="3436">
                  <c:v>7.0387576434665089E-2</c:v>
                </c:pt>
                <c:pt idx="3437">
                  <c:v>7.0380527429469028E-2</c:v>
                </c:pt>
                <c:pt idx="3438">
                  <c:v>7.036495971057849E-2</c:v>
                </c:pt>
                <c:pt idx="3439">
                  <c:v>7.030458601983533E-2</c:v>
                </c:pt>
                <c:pt idx="3440">
                  <c:v>7.0284134586720698E-2</c:v>
                </c:pt>
                <c:pt idx="3441">
                  <c:v>7.02664238741256E-2</c:v>
                </c:pt>
                <c:pt idx="3442">
                  <c:v>7.0254354323512014E-2</c:v>
                </c:pt>
                <c:pt idx="3443">
                  <c:v>7.0252645992339657E-2</c:v>
                </c:pt>
                <c:pt idx="3444">
                  <c:v>7.0251292328850384E-2</c:v>
                </c:pt>
                <c:pt idx="3445">
                  <c:v>7.02263998769838E-2</c:v>
                </c:pt>
                <c:pt idx="3446">
                  <c:v>7.0220959743263575E-2</c:v>
                </c:pt>
                <c:pt idx="3447">
                  <c:v>7.0212584452493829E-2</c:v>
                </c:pt>
                <c:pt idx="3448">
                  <c:v>7.0211103378459289E-2</c:v>
                </c:pt>
                <c:pt idx="3449">
                  <c:v>7.0197870968763579E-2</c:v>
                </c:pt>
                <c:pt idx="3450">
                  <c:v>7.0171985350845387E-2</c:v>
                </c:pt>
                <c:pt idx="3451">
                  <c:v>7.0165241015406374E-2</c:v>
                </c:pt>
                <c:pt idx="3452">
                  <c:v>7.0109390346562994E-2</c:v>
                </c:pt>
                <c:pt idx="3453">
                  <c:v>7.0108268930047749E-2</c:v>
                </c:pt>
                <c:pt idx="3454">
                  <c:v>7.008253189553465E-2</c:v>
                </c:pt>
                <c:pt idx="3455">
                  <c:v>7.0075422734985099E-2</c:v>
                </c:pt>
                <c:pt idx="3456">
                  <c:v>7.0064885794746248E-2</c:v>
                </c:pt>
                <c:pt idx="3457">
                  <c:v>7.0058287859294813E-2</c:v>
                </c:pt>
                <c:pt idx="3458">
                  <c:v>7.0013123500821159E-2</c:v>
                </c:pt>
                <c:pt idx="3459">
                  <c:v>6.9991165846934156E-2</c:v>
                </c:pt>
                <c:pt idx="3460">
                  <c:v>6.9985461189155274E-2</c:v>
                </c:pt>
                <c:pt idx="3461">
                  <c:v>6.9947826035401672E-2</c:v>
                </c:pt>
                <c:pt idx="3462">
                  <c:v>6.9857458208793244E-2</c:v>
                </c:pt>
                <c:pt idx="3463">
                  <c:v>6.9813625239373775E-2</c:v>
                </c:pt>
                <c:pt idx="3464">
                  <c:v>6.9800168329318499E-2</c:v>
                </c:pt>
                <c:pt idx="3465">
                  <c:v>6.9765262021197344E-2</c:v>
                </c:pt>
                <c:pt idx="3466">
                  <c:v>6.9745292713843374E-2</c:v>
                </c:pt>
                <c:pt idx="3467">
                  <c:v>6.969694147445421E-2</c:v>
                </c:pt>
                <c:pt idx="3468">
                  <c:v>6.9694437681058236E-2</c:v>
                </c:pt>
                <c:pt idx="3469">
                  <c:v>6.9647685025289979E-2</c:v>
                </c:pt>
                <c:pt idx="3470">
                  <c:v>6.963846646076402E-2</c:v>
                </c:pt>
                <c:pt idx="3471">
                  <c:v>6.9624060390762424E-2</c:v>
                </c:pt>
                <c:pt idx="3472">
                  <c:v>6.9568276361912124E-2</c:v>
                </c:pt>
                <c:pt idx="3473">
                  <c:v>6.9567708325663044E-2</c:v>
                </c:pt>
                <c:pt idx="3474">
                  <c:v>6.9551751560834929E-2</c:v>
                </c:pt>
                <c:pt idx="3475">
                  <c:v>6.9550025846925587E-2</c:v>
                </c:pt>
                <c:pt idx="3476">
                  <c:v>6.9544388334102814E-2</c:v>
                </c:pt>
                <c:pt idx="3477">
                  <c:v>6.9536492174575484E-2</c:v>
                </c:pt>
                <c:pt idx="3478">
                  <c:v>6.9509055530890318E-2</c:v>
                </c:pt>
                <c:pt idx="3479">
                  <c:v>6.9501512668466894E-2</c:v>
                </c:pt>
                <c:pt idx="3480">
                  <c:v>6.9467134409578885E-2</c:v>
                </c:pt>
                <c:pt idx="3481">
                  <c:v>6.9432252209814402E-2</c:v>
                </c:pt>
                <c:pt idx="3482">
                  <c:v>6.9384666567566838E-2</c:v>
                </c:pt>
                <c:pt idx="3483">
                  <c:v>6.9342874219458811E-2</c:v>
                </c:pt>
                <c:pt idx="3484">
                  <c:v>6.932673729892759E-2</c:v>
                </c:pt>
                <c:pt idx="3485">
                  <c:v>6.9324220922355975E-2</c:v>
                </c:pt>
                <c:pt idx="3486">
                  <c:v>6.9285881686721909E-2</c:v>
                </c:pt>
                <c:pt idx="3487">
                  <c:v>6.9230716319021321E-2</c:v>
                </c:pt>
                <c:pt idx="3488">
                  <c:v>6.9219527512376811E-2</c:v>
                </c:pt>
                <c:pt idx="3489">
                  <c:v>6.9185373074224343E-2</c:v>
                </c:pt>
                <c:pt idx="3490">
                  <c:v>6.9118650190132233E-2</c:v>
                </c:pt>
                <c:pt idx="3491">
                  <c:v>6.9038512012092088E-2</c:v>
                </c:pt>
                <c:pt idx="3492">
                  <c:v>6.9012385796125578E-2</c:v>
                </c:pt>
                <c:pt idx="3493">
                  <c:v>6.8930751244913907E-2</c:v>
                </c:pt>
                <c:pt idx="3494">
                  <c:v>6.892597805355398E-2</c:v>
                </c:pt>
                <c:pt idx="3495">
                  <c:v>6.8921469510759184E-2</c:v>
                </c:pt>
                <c:pt idx="3496">
                  <c:v>6.8908219338971469E-2</c:v>
                </c:pt>
                <c:pt idx="3497">
                  <c:v>6.8899302704479623E-2</c:v>
                </c:pt>
                <c:pt idx="3498">
                  <c:v>6.8898318175534823E-2</c:v>
                </c:pt>
                <c:pt idx="3499">
                  <c:v>6.8897636247134825E-2</c:v>
                </c:pt>
                <c:pt idx="3500">
                  <c:v>6.8893864760640564E-2</c:v>
                </c:pt>
                <c:pt idx="3501">
                  <c:v>6.8880301411095149E-2</c:v>
                </c:pt>
                <c:pt idx="3502">
                  <c:v>6.887923835468121E-2</c:v>
                </c:pt>
                <c:pt idx="3503">
                  <c:v>6.8853503120357873E-2</c:v>
                </c:pt>
                <c:pt idx="3504">
                  <c:v>6.8845720922361797E-2</c:v>
                </c:pt>
                <c:pt idx="3505">
                  <c:v>6.882529133305787E-2</c:v>
                </c:pt>
                <c:pt idx="3506">
                  <c:v>6.8815695178958802E-2</c:v>
                </c:pt>
                <c:pt idx="3507">
                  <c:v>6.8797967614741676E-2</c:v>
                </c:pt>
                <c:pt idx="3508">
                  <c:v>6.87770239559201E-2</c:v>
                </c:pt>
                <c:pt idx="3509">
                  <c:v>6.8775289059242975E-2</c:v>
                </c:pt>
                <c:pt idx="3510">
                  <c:v>6.8768850432096948E-2</c:v>
                </c:pt>
                <c:pt idx="3511">
                  <c:v>6.8765200302375956E-2</c:v>
                </c:pt>
                <c:pt idx="3512">
                  <c:v>6.8764752233257412E-2</c:v>
                </c:pt>
                <c:pt idx="3513">
                  <c:v>6.8722056556868874E-2</c:v>
                </c:pt>
                <c:pt idx="3514">
                  <c:v>6.8707250844414688E-2</c:v>
                </c:pt>
                <c:pt idx="3515">
                  <c:v>6.867945710962596E-2</c:v>
                </c:pt>
                <c:pt idx="3516">
                  <c:v>6.8621805340198502E-2</c:v>
                </c:pt>
                <c:pt idx="3517">
                  <c:v>6.8612306465370795E-2</c:v>
                </c:pt>
                <c:pt idx="3518">
                  <c:v>6.8603632202787743E-2</c:v>
                </c:pt>
                <c:pt idx="3519">
                  <c:v>6.8598281222026131E-2</c:v>
                </c:pt>
                <c:pt idx="3520">
                  <c:v>6.8595096073554601E-2</c:v>
                </c:pt>
                <c:pt idx="3521">
                  <c:v>6.8578996520483521E-2</c:v>
                </c:pt>
                <c:pt idx="3522">
                  <c:v>6.8562940207609571E-2</c:v>
                </c:pt>
                <c:pt idx="3523">
                  <c:v>6.8556087173703886E-2</c:v>
                </c:pt>
                <c:pt idx="3524">
                  <c:v>6.8540331692051523E-2</c:v>
                </c:pt>
                <c:pt idx="3525">
                  <c:v>6.8529376846477613E-2</c:v>
                </c:pt>
                <c:pt idx="3526">
                  <c:v>6.8509597963210031E-2</c:v>
                </c:pt>
                <c:pt idx="3527">
                  <c:v>6.8504080735929659E-2</c:v>
                </c:pt>
                <c:pt idx="3528">
                  <c:v>6.8439405880778334E-2</c:v>
                </c:pt>
                <c:pt idx="3529">
                  <c:v>6.8437086837437558E-2</c:v>
                </c:pt>
                <c:pt idx="3530">
                  <c:v>6.8432088814120481E-2</c:v>
                </c:pt>
                <c:pt idx="3531">
                  <c:v>6.8368957045306447E-2</c:v>
                </c:pt>
                <c:pt idx="3532">
                  <c:v>6.8363785755401432E-2</c:v>
                </c:pt>
                <c:pt idx="3533">
                  <c:v>6.8331825975419674E-2</c:v>
                </c:pt>
                <c:pt idx="3534">
                  <c:v>6.8304324639578834E-2</c:v>
                </c:pt>
                <c:pt idx="3535">
                  <c:v>6.8300125435524203E-2</c:v>
                </c:pt>
                <c:pt idx="3536">
                  <c:v>6.8267638511484666E-2</c:v>
                </c:pt>
                <c:pt idx="3537">
                  <c:v>6.8241922319744117E-2</c:v>
                </c:pt>
                <c:pt idx="3538">
                  <c:v>6.8222980412970646E-2</c:v>
                </c:pt>
                <c:pt idx="3539">
                  <c:v>6.8220293033097471E-2</c:v>
                </c:pt>
                <c:pt idx="3540">
                  <c:v>6.8211633011161468E-2</c:v>
                </c:pt>
                <c:pt idx="3541">
                  <c:v>6.8141822415062961E-2</c:v>
                </c:pt>
                <c:pt idx="3542">
                  <c:v>6.8131518551335146E-2</c:v>
                </c:pt>
                <c:pt idx="3543">
                  <c:v>6.8112483363574824E-2</c:v>
                </c:pt>
                <c:pt idx="3544">
                  <c:v>6.8097953188413593E-2</c:v>
                </c:pt>
                <c:pt idx="3545">
                  <c:v>6.8087123688020279E-2</c:v>
                </c:pt>
                <c:pt idx="3546">
                  <c:v>6.8085883993924595E-2</c:v>
                </c:pt>
                <c:pt idx="3547">
                  <c:v>6.8075083552497168E-2</c:v>
                </c:pt>
                <c:pt idx="3548">
                  <c:v>6.8043583843491157E-2</c:v>
                </c:pt>
                <c:pt idx="3549">
                  <c:v>6.8002335607235009E-2</c:v>
                </c:pt>
                <c:pt idx="3550">
                  <c:v>6.7984576961520493E-2</c:v>
                </c:pt>
                <c:pt idx="3551">
                  <c:v>6.7956369558179214E-2</c:v>
                </c:pt>
                <c:pt idx="3552">
                  <c:v>6.7948820423849102E-2</c:v>
                </c:pt>
                <c:pt idx="3553">
                  <c:v>6.7946923694818639E-2</c:v>
                </c:pt>
                <c:pt idx="3554">
                  <c:v>6.7941056073574521E-2</c:v>
                </c:pt>
                <c:pt idx="3555">
                  <c:v>6.7907584589089895E-2</c:v>
                </c:pt>
                <c:pt idx="3556">
                  <c:v>6.7896083346573197E-2</c:v>
                </c:pt>
                <c:pt idx="3557">
                  <c:v>6.7881462660781461E-2</c:v>
                </c:pt>
                <c:pt idx="3558">
                  <c:v>6.7878901422237958E-2</c:v>
                </c:pt>
                <c:pt idx="3559">
                  <c:v>6.7876115270726858E-2</c:v>
                </c:pt>
                <c:pt idx="3560">
                  <c:v>6.7870106877889691E-2</c:v>
                </c:pt>
                <c:pt idx="3561">
                  <c:v>6.7848368022418476E-2</c:v>
                </c:pt>
                <c:pt idx="3562">
                  <c:v>6.7794008461201649E-2</c:v>
                </c:pt>
                <c:pt idx="3563">
                  <c:v>6.7770234257946482E-2</c:v>
                </c:pt>
                <c:pt idx="3564">
                  <c:v>6.771911465525296E-2</c:v>
                </c:pt>
                <c:pt idx="3565">
                  <c:v>6.7693342683296326E-2</c:v>
                </c:pt>
                <c:pt idx="3566">
                  <c:v>6.7670872597415596E-2</c:v>
                </c:pt>
                <c:pt idx="3567">
                  <c:v>6.7626083643356538E-2</c:v>
                </c:pt>
                <c:pt idx="3568">
                  <c:v>6.7584208876784679E-2</c:v>
                </c:pt>
                <c:pt idx="3569">
                  <c:v>6.7551088221154132E-2</c:v>
                </c:pt>
                <c:pt idx="3570">
                  <c:v>6.7528179631888396E-2</c:v>
                </c:pt>
                <c:pt idx="3571">
                  <c:v>6.7527510302483926E-2</c:v>
                </c:pt>
                <c:pt idx="3572">
                  <c:v>6.7504096092903462E-2</c:v>
                </c:pt>
                <c:pt idx="3573">
                  <c:v>6.7464086601395773E-2</c:v>
                </c:pt>
                <c:pt idx="3574">
                  <c:v>6.7422292486472246E-2</c:v>
                </c:pt>
                <c:pt idx="3575">
                  <c:v>6.7419888606821562E-2</c:v>
                </c:pt>
                <c:pt idx="3576">
                  <c:v>6.741521595903395E-2</c:v>
                </c:pt>
                <c:pt idx="3577">
                  <c:v>6.7413345429122876E-2</c:v>
                </c:pt>
                <c:pt idx="3578">
                  <c:v>6.7393471428133997E-2</c:v>
                </c:pt>
                <c:pt idx="3579">
                  <c:v>6.736139599567538E-2</c:v>
                </c:pt>
                <c:pt idx="3580">
                  <c:v>6.7360049746980205E-2</c:v>
                </c:pt>
                <c:pt idx="3581">
                  <c:v>6.7357534155857171E-2</c:v>
                </c:pt>
                <c:pt idx="3582">
                  <c:v>6.7338700773066015E-2</c:v>
                </c:pt>
                <c:pt idx="3583">
                  <c:v>6.7328986368446461E-2</c:v>
                </c:pt>
                <c:pt idx="3584">
                  <c:v>6.7309284797883145E-2</c:v>
                </c:pt>
                <c:pt idx="3585">
                  <c:v>6.7308395236977195E-2</c:v>
                </c:pt>
                <c:pt idx="3586">
                  <c:v>6.7300887137035831E-2</c:v>
                </c:pt>
                <c:pt idx="3587">
                  <c:v>6.7297880636302473E-2</c:v>
                </c:pt>
                <c:pt idx="3588">
                  <c:v>6.7295694148042123E-2</c:v>
                </c:pt>
                <c:pt idx="3589">
                  <c:v>6.7285536161713413E-2</c:v>
                </c:pt>
                <c:pt idx="3590">
                  <c:v>6.7220963805387321E-2</c:v>
                </c:pt>
                <c:pt idx="3591">
                  <c:v>6.7220280353243733E-2</c:v>
                </c:pt>
                <c:pt idx="3592">
                  <c:v>6.7207335556600967E-2</c:v>
                </c:pt>
                <c:pt idx="3593">
                  <c:v>6.7190512810758177E-2</c:v>
                </c:pt>
                <c:pt idx="3594">
                  <c:v>6.7110834689287788E-2</c:v>
                </c:pt>
                <c:pt idx="3595">
                  <c:v>6.7109098769726885E-2</c:v>
                </c:pt>
                <c:pt idx="3596">
                  <c:v>6.7077750441203107E-2</c:v>
                </c:pt>
                <c:pt idx="3597">
                  <c:v>6.7036792157975408E-2</c:v>
                </c:pt>
                <c:pt idx="3598">
                  <c:v>6.7035002017172579E-2</c:v>
                </c:pt>
                <c:pt idx="3599">
                  <c:v>6.6995183645052539E-2</c:v>
                </c:pt>
                <c:pt idx="3600">
                  <c:v>6.6983001978007176E-2</c:v>
                </c:pt>
                <c:pt idx="3601">
                  <c:v>6.6976851104673621E-2</c:v>
                </c:pt>
                <c:pt idx="3602">
                  <c:v>6.692537574656604E-2</c:v>
                </c:pt>
                <c:pt idx="3603">
                  <c:v>6.6913432328782954E-2</c:v>
                </c:pt>
                <c:pt idx="3604">
                  <c:v>6.6891319554081896E-2</c:v>
                </c:pt>
                <c:pt idx="3605">
                  <c:v>6.6886192369741568E-2</c:v>
                </c:pt>
                <c:pt idx="3606">
                  <c:v>6.6875742205803959E-2</c:v>
                </c:pt>
                <c:pt idx="3607">
                  <c:v>6.6853620118333248E-2</c:v>
                </c:pt>
                <c:pt idx="3608">
                  <c:v>6.6771233958993453E-2</c:v>
                </c:pt>
                <c:pt idx="3609">
                  <c:v>6.6712189423883891E-2</c:v>
                </c:pt>
                <c:pt idx="3610">
                  <c:v>6.6705968317012365E-2</c:v>
                </c:pt>
                <c:pt idx="3611">
                  <c:v>6.665756989845853E-2</c:v>
                </c:pt>
                <c:pt idx="3612">
                  <c:v>6.6645646355182553E-2</c:v>
                </c:pt>
                <c:pt idx="3613">
                  <c:v>6.6643804964557393E-2</c:v>
                </c:pt>
                <c:pt idx="3614">
                  <c:v>6.6638484911248311E-2</c:v>
                </c:pt>
                <c:pt idx="3615">
                  <c:v>6.6633466697471569E-2</c:v>
                </c:pt>
                <c:pt idx="3616">
                  <c:v>6.6571887579219793E-2</c:v>
                </c:pt>
                <c:pt idx="3617">
                  <c:v>6.652881323925007E-2</c:v>
                </c:pt>
                <c:pt idx="3618">
                  <c:v>6.6498545449122703E-2</c:v>
                </c:pt>
                <c:pt idx="3619">
                  <c:v>6.6495261634059583E-2</c:v>
                </c:pt>
                <c:pt idx="3620">
                  <c:v>6.6495047051358502E-2</c:v>
                </c:pt>
                <c:pt idx="3621">
                  <c:v>6.648676996873705E-2</c:v>
                </c:pt>
                <c:pt idx="3622">
                  <c:v>6.6458800464736276E-2</c:v>
                </c:pt>
                <c:pt idx="3623">
                  <c:v>6.6450244456687999E-2</c:v>
                </c:pt>
                <c:pt idx="3624">
                  <c:v>6.6432705754461821E-2</c:v>
                </c:pt>
                <c:pt idx="3625">
                  <c:v>6.6400649753028507E-2</c:v>
                </c:pt>
                <c:pt idx="3626">
                  <c:v>6.6380292733872415E-2</c:v>
                </c:pt>
                <c:pt idx="3627">
                  <c:v>6.6379458098349067E-2</c:v>
                </c:pt>
                <c:pt idx="3628">
                  <c:v>6.6377780972865591E-2</c:v>
                </c:pt>
                <c:pt idx="3629">
                  <c:v>6.6369389270519871E-2</c:v>
                </c:pt>
                <c:pt idx="3630">
                  <c:v>6.6347781662801392E-2</c:v>
                </c:pt>
                <c:pt idx="3631">
                  <c:v>6.6331610993070167E-2</c:v>
                </c:pt>
                <c:pt idx="3632">
                  <c:v>6.6325696116243851E-2</c:v>
                </c:pt>
                <c:pt idx="3633">
                  <c:v>6.6307376010147606E-2</c:v>
                </c:pt>
                <c:pt idx="3634">
                  <c:v>6.6301738154282003E-2</c:v>
                </c:pt>
                <c:pt idx="3635">
                  <c:v>6.6299368845928602E-2</c:v>
                </c:pt>
                <c:pt idx="3636">
                  <c:v>6.6281100671752524E-2</c:v>
                </c:pt>
                <c:pt idx="3637">
                  <c:v>6.6257960436091973E-2</c:v>
                </c:pt>
                <c:pt idx="3638">
                  <c:v>6.625612781452192E-2</c:v>
                </c:pt>
                <c:pt idx="3639">
                  <c:v>6.621464318337475E-2</c:v>
                </c:pt>
                <c:pt idx="3640">
                  <c:v>6.6195968586973991E-2</c:v>
                </c:pt>
                <c:pt idx="3641">
                  <c:v>6.6193592100826981E-2</c:v>
                </c:pt>
                <c:pt idx="3642">
                  <c:v>6.6133361208563626E-2</c:v>
                </c:pt>
                <c:pt idx="3643">
                  <c:v>6.6112907987675495E-2</c:v>
                </c:pt>
                <c:pt idx="3644">
                  <c:v>6.6097972963781559E-2</c:v>
                </c:pt>
                <c:pt idx="3645">
                  <c:v>6.605399255724094E-2</c:v>
                </c:pt>
                <c:pt idx="3646">
                  <c:v>6.604912442194695E-2</c:v>
                </c:pt>
                <c:pt idx="3647">
                  <c:v>6.6034288293743776E-2</c:v>
                </c:pt>
                <c:pt idx="3648">
                  <c:v>6.5969075463378782E-2</c:v>
                </c:pt>
                <c:pt idx="3649">
                  <c:v>6.5935586542128014E-2</c:v>
                </c:pt>
                <c:pt idx="3650">
                  <c:v>6.5859471861798594E-2</c:v>
                </c:pt>
                <c:pt idx="3651">
                  <c:v>6.5842004617058275E-2</c:v>
                </c:pt>
                <c:pt idx="3652">
                  <c:v>6.5836199073040905E-2</c:v>
                </c:pt>
                <c:pt idx="3653">
                  <c:v>6.5822707977000308E-2</c:v>
                </c:pt>
                <c:pt idx="3654">
                  <c:v>6.5806259090448418E-2</c:v>
                </c:pt>
                <c:pt idx="3655">
                  <c:v>6.5804155385783533E-2</c:v>
                </c:pt>
                <c:pt idx="3656">
                  <c:v>6.5798978462900559E-2</c:v>
                </c:pt>
                <c:pt idx="3657">
                  <c:v>6.5668334564274886E-2</c:v>
                </c:pt>
                <c:pt idx="3658">
                  <c:v>6.5652721755530274E-2</c:v>
                </c:pt>
                <c:pt idx="3659">
                  <c:v>6.5583248824110194E-2</c:v>
                </c:pt>
                <c:pt idx="3660">
                  <c:v>6.5579626301064939E-2</c:v>
                </c:pt>
                <c:pt idx="3661">
                  <c:v>6.5544873590439937E-2</c:v>
                </c:pt>
                <c:pt idx="3662">
                  <c:v>6.5529461375825937E-2</c:v>
                </c:pt>
                <c:pt idx="3663">
                  <c:v>6.5491665448805955E-2</c:v>
                </c:pt>
                <c:pt idx="3664">
                  <c:v>6.5489445884314032E-2</c:v>
                </c:pt>
                <c:pt idx="3665">
                  <c:v>6.5453059780874678E-2</c:v>
                </c:pt>
                <c:pt idx="3666">
                  <c:v>6.5415549548501734E-2</c:v>
                </c:pt>
                <c:pt idx="3667">
                  <c:v>6.5394235083909541E-2</c:v>
                </c:pt>
                <c:pt idx="3668">
                  <c:v>6.5385443737636217E-2</c:v>
                </c:pt>
                <c:pt idx="3669">
                  <c:v>6.5380644001032467E-2</c:v>
                </c:pt>
                <c:pt idx="3670">
                  <c:v>6.5346607525665776E-2</c:v>
                </c:pt>
                <c:pt idx="3671">
                  <c:v>6.532738004964081E-2</c:v>
                </c:pt>
                <c:pt idx="3672">
                  <c:v>6.5325107444978478E-2</c:v>
                </c:pt>
                <c:pt idx="3673">
                  <c:v>6.5290024172263941E-2</c:v>
                </c:pt>
                <c:pt idx="3674">
                  <c:v>6.5232545163079803E-2</c:v>
                </c:pt>
                <c:pt idx="3675">
                  <c:v>6.5226029123985702E-2</c:v>
                </c:pt>
                <c:pt idx="3676">
                  <c:v>6.5215915554190373E-2</c:v>
                </c:pt>
                <c:pt idx="3677">
                  <c:v>6.5193083831884852E-2</c:v>
                </c:pt>
                <c:pt idx="3678">
                  <c:v>6.5166447292064958E-2</c:v>
                </c:pt>
                <c:pt idx="3679">
                  <c:v>6.5143886642526849E-2</c:v>
                </c:pt>
                <c:pt idx="3680">
                  <c:v>6.5084020078473026E-2</c:v>
                </c:pt>
                <c:pt idx="3681">
                  <c:v>6.5071901488447353E-2</c:v>
                </c:pt>
                <c:pt idx="3682">
                  <c:v>6.5035540968443842E-2</c:v>
                </c:pt>
                <c:pt idx="3683">
                  <c:v>6.5018890994078968E-2</c:v>
                </c:pt>
                <c:pt idx="3684">
                  <c:v>6.4998159919478923E-2</c:v>
                </c:pt>
                <c:pt idx="3685">
                  <c:v>6.4986521403614828E-2</c:v>
                </c:pt>
                <c:pt idx="3686">
                  <c:v>6.4958820322941216E-2</c:v>
                </c:pt>
                <c:pt idx="3687">
                  <c:v>6.4922443704576949E-2</c:v>
                </c:pt>
                <c:pt idx="3688">
                  <c:v>6.4796508831272429E-2</c:v>
                </c:pt>
                <c:pt idx="3689">
                  <c:v>6.4778376447983274E-2</c:v>
                </c:pt>
                <c:pt idx="3690">
                  <c:v>6.4763065456692359E-2</c:v>
                </c:pt>
                <c:pt idx="3691">
                  <c:v>6.4745722750777737E-2</c:v>
                </c:pt>
                <c:pt idx="3692">
                  <c:v>6.4742760955824472E-2</c:v>
                </c:pt>
                <c:pt idx="3693">
                  <c:v>6.4725363433590671E-2</c:v>
                </c:pt>
                <c:pt idx="3694">
                  <c:v>6.4714464793345014E-2</c:v>
                </c:pt>
                <c:pt idx="3695">
                  <c:v>6.4708646644049267E-2</c:v>
                </c:pt>
                <c:pt idx="3696">
                  <c:v>6.4691698862891972E-2</c:v>
                </c:pt>
                <c:pt idx="3697">
                  <c:v>6.4654943662581218E-2</c:v>
                </c:pt>
                <c:pt idx="3698">
                  <c:v>6.4650984556589047E-2</c:v>
                </c:pt>
                <c:pt idx="3699">
                  <c:v>6.4591059006841242E-2</c:v>
                </c:pt>
                <c:pt idx="3700">
                  <c:v>6.4533039189035468E-2</c:v>
                </c:pt>
                <c:pt idx="3701">
                  <c:v>6.4531188119836366E-2</c:v>
                </c:pt>
                <c:pt idx="3702">
                  <c:v>6.4519466793987651E-2</c:v>
                </c:pt>
                <c:pt idx="3703">
                  <c:v>6.4511980171428701E-2</c:v>
                </c:pt>
                <c:pt idx="3704">
                  <c:v>6.4510443445887911E-2</c:v>
                </c:pt>
                <c:pt idx="3705">
                  <c:v>6.4497096244597166E-2</c:v>
                </c:pt>
                <c:pt idx="3706">
                  <c:v>6.4475401768229967E-2</c:v>
                </c:pt>
                <c:pt idx="3707">
                  <c:v>6.4473520530919912E-2</c:v>
                </c:pt>
                <c:pt idx="3708">
                  <c:v>6.4434592102357038E-2</c:v>
                </c:pt>
                <c:pt idx="3709">
                  <c:v>6.4432870727954977E-2</c:v>
                </c:pt>
                <c:pt idx="3710">
                  <c:v>6.4415064450444745E-2</c:v>
                </c:pt>
                <c:pt idx="3711">
                  <c:v>6.4323900414136922E-2</c:v>
                </c:pt>
                <c:pt idx="3712">
                  <c:v>6.4314390857133932E-2</c:v>
                </c:pt>
                <c:pt idx="3713">
                  <c:v>6.4299626257774856E-2</c:v>
                </c:pt>
                <c:pt idx="3714">
                  <c:v>6.4282864055122305E-2</c:v>
                </c:pt>
                <c:pt idx="3715">
                  <c:v>6.4215290241605494E-2</c:v>
                </c:pt>
                <c:pt idx="3716">
                  <c:v>6.4185857123301021E-2</c:v>
                </c:pt>
                <c:pt idx="3717">
                  <c:v>6.4033695330937182E-2</c:v>
                </c:pt>
                <c:pt idx="3718">
                  <c:v>6.3971782399100757E-2</c:v>
                </c:pt>
                <c:pt idx="3719">
                  <c:v>6.3926935384827327E-2</c:v>
                </c:pt>
                <c:pt idx="3720">
                  <c:v>6.391819885089367E-2</c:v>
                </c:pt>
                <c:pt idx="3721">
                  <c:v>6.3903104422410872E-2</c:v>
                </c:pt>
                <c:pt idx="3722">
                  <c:v>6.3892238879077939E-2</c:v>
                </c:pt>
                <c:pt idx="3723">
                  <c:v>6.388702889539262E-2</c:v>
                </c:pt>
                <c:pt idx="3724">
                  <c:v>6.3872737733436297E-2</c:v>
                </c:pt>
                <c:pt idx="3725">
                  <c:v>6.3857995576625318E-2</c:v>
                </c:pt>
                <c:pt idx="3726">
                  <c:v>6.3853030282569584E-2</c:v>
                </c:pt>
                <c:pt idx="3727">
                  <c:v>6.3841400988982056E-2</c:v>
                </c:pt>
                <c:pt idx="3728">
                  <c:v>6.3837502224138989E-2</c:v>
                </c:pt>
                <c:pt idx="3729">
                  <c:v>6.3796482698741511E-2</c:v>
                </c:pt>
                <c:pt idx="3730">
                  <c:v>6.3729856624594378E-2</c:v>
                </c:pt>
                <c:pt idx="3731">
                  <c:v>6.3722589776671348E-2</c:v>
                </c:pt>
                <c:pt idx="3732">
                  <c:v>6.3674986775600725E-2</c:v>
                </c:pt>
                <c:pt idx="3733">
                  <c:v>6.3649411813509332E-2</c:v>
                </c:pt>
                <c:pt idx="3734">
                  <c:v>6.3637187931285227E-2</c:v>
                </c:pt>
                <c:pt idx="3735">
                  <c:v>6.3631508305920584E-2</c:v>
                </c:pt>
                <c:pt idx="3736">
                  <c:v>6.3607306487086679E-2</c:v>
                </c:pt>
                <c:pt idx="3737">
                  <c:v>6.3585884771851148E-2</c:v>
                </c:pt>
                <c:pt idx="3738">
                  <c:v>6.3579156187521413E-2</c:v>
                </c:pt>
                <c:pt idx="3739">
                  <c:v>6.3567696386785971E-2</c:v>
                </c:pt>
                <c:pt idx="3740">
                  <c:v>6.3540878290730518E-2</c:v>
                </c:pt>
                <c:pt idx="3741">
                  <c:v>6.3498404716577486E-2</c:v>
                </c:pt>
                <c:pt idx="3742">
                  <c:v>6.3473613073507337E-2</c:v>
                </c:pt>
                <c:pt idx="3743">
                  <c:v>6.3459736553791474E-2</c:v>
                </c:pt>
                <c:pt idx="3744">
                  <c:v>6.3444739345990875E-2</c:v>
                </c:pt>
                <c:pt idx="3745">
                  <c:v>6.3433395586153254E-2</c:v>
                </c:pt>
                <c:pt idx="3746">
                  <c:v>6.3409639146194907E-2</c:v>
                </c:pt>
                <c:pt idx="3747">
                  <c:v>6.3401310208113348E-2</c:v>
                </c:pt>
                <c:pt idx="3748">
                  <c:v>6.3400654895550135E-2</c:v>
                </c:pt>
                <c:pt idx="3749">
                  <c:v>6.3322885224431663E-2</c:v>
                </c:pt>
                <c:pt idx="3750">
                  <c:v>6.3306120232387145E-2</c:v>
                </c:pt>
                <c:pt idx="3751">
                  <c:v>6.3243444542247618E-2</c:v>
                </c:pt>
                <c:pt idx="3752">
                  <c:v>6.3240261266864176E-2</c:v>
                </c:pt>
                <c:pt idx="3753">
                  <c:v>6.3217689822353387E-2</c:v>
                </c:pt>
                <c:pt idx="3754">
                  <c:v>6.3190696127358878E-2</c:v>
                </c:pt>
                <c:pt idx="3755">
                  <c:v>6.316221795905809E-2</c:v>
                </c:pt>
                <c:pt idx="3756">
                  <c:v>6.3125190722893118E-2</c:v>
                </c:pt>
                <c:pt idx="3757">
                  <c:v>6.3106657703864144E-2</c:v>
                </c:pt>
                <c:pt idx="3758">
                  <c:v>6.3094147036198464E-2</c:v>
                </c:pt>
                <c:pt idx="3759">
                  <c:v>6.3065986268824079E-2</c:v>
                </c:pt>
                <c:pt idx="3760">
                  <c:v>6.3050650425272067E-2</c:v>
                </c:pt>
                <c:pt idx="3761">
                  <c:v>6.3028827355687725E-2</c:v>
                </c:pt>
                <c:pt idx="3762">
                  <c:v>6.2961656973180666E-2</c:v>
                </c:pt>
                <c:pt idx="3763">
                  <c:v>6.2923838050280248E-2</c:v>
                </c:pt>
                <c:pt idx="3764">
                  <c:v>6.2864310384135313E-2</c:v>
                </c:pt>
                <c:pt idx="3765">
                  <c:v>6.2863479891980933E-2</c:v>
                </c:pt>
                <c:pt idx="3766">
                  <c:v>6.2837420161493004E-2</c:v>
                </c:pt>
                <c:pt idx="3767">
                  <c:v>6.2735222262660123E-2</c:v>
                </c:pt>
                <c:pt idx="3768">
                  <c:v>6.2646175072938903E-2</c:v>
                </c:pt>
                <c:pt idx="3769">
                  <c:v>6.2645117291792243E-2</c:v>
                </c:pt>
                <c:pt idx="3770">
                  <c:v>6.2636765314276199E-2</c:v>
                </c:pt>
                <c:pt idx="3771">
                  <c:v>6.262187762142174E-2</c:v>
                </c:pt>
                <c:pt idx="3772">
                  <c:v>6.2618817485047773E-2</c:v>
                </c:pt>
                <c:pt idx="3773">
                  <c:v>6.2608008674678473E-2</c:v>
                </c:pt>
                <c:pt idx="3774">
                  <c:v>6.2524399943673772E-2</c:v>
                </c:pt>
                <c:pt idx="3775">
                  <c:v>6.2515723117701857E-2</c:v>
                </c:pt>
                <c:pt idx="3776">
                  <c:v>6.2507758964291171E-2</c:v>
                </c:pt>
                <c:pt idx="3777">
                  <c:v>6.2492904192692995E-2</c:v>
                </c:pt>
                <c:pt idx="3778">
                  <c:v>6.2489147525427745E-2</c:v>
                </c:pt>
                <c:pt idx="3779">
                  <c:v>6.2440050719117561E-2</c:v>
                </c:pt>
                <c:pt idx="3780">
                  <c:v>6.2403067789232367E-2</c:v>
                </c:pt>
                <c:pt idx="3781">
                  <c:v>6.2385899529343869E-2</c:v>
                </c:pt>
                <c:pt idx="3782">
                  <c:v>6.2384967546950186E-2</c:v>
                </c:pt>
                <c:pt idx="3783">
                  <c:v>6.2308137592644808E-2</c:v>
                </c:pt>
                <c:pt idx="3784">
                  <c:v>6.2255136617852432E-2</c:v>
                </c:pt>
                <c:pt idx="3785">
                  <c:v>6.2134626671478441E-2</c:v>
                </c:pt>
                <c:pt idx="3786">
                  <c:v>6.2133630136431341E-2</c:v>
                </c:pt>
                <c:pt idx="3787">
                  <c:v>6.209809632330527E-2</c:v>
                </c:pt>
                <c:pt idx="3788">
                  <c:v>6.2065276602673136E-2</c:v>
                </c:pt>
                <c:pt idx="3789">
                  <c:v>6.1986288048589376E-2</c:v>
                </c:pt>
                <c:pt idx="3790">
                  <c:v>6.1970475723703275E-2</c:v>
                </c:pt>
                <c:pt idx="3791">
                  <c:v>6.1962943625045418E-2</c:v>
                </c:pt>
                <c:pt idx="3792">
                  <c:v>6.1954900723323381E-2</c:v>
                </c:pt>
                <c:pt idx="3793">
                  <c:v>6.1938178573197347E-2</c:v>
                </c:pt>
                <c:pt idx="3794">
                  <c:v>6.1923597994307682E-2</c:v>
                </c:pt>
                <c:pt idx="3795">
                  <c:v>6.1889965603072472E-2</c:v>
                </c:pt>
                <c:pt idx="3796">
                  <c:v>6.1874020672373339E-2</c:v>
                </c:pt>
                <c:pt idx="3797">
                  <c:v>6.1784325323013194E-2</c:v>
                </c:pt>
                <c:pt idx="3798">
                  <c:v>6.1781133162715295E-2</c:v>
                </c:pt>
                <c:pt idx="3799">
                  <c:v>6.1720397227923024E-2</c:v>
                </c:pt>
                <c:pt idx="3800">
                  <c:v>6.1642644072371564E-2</c:v>
                </c:pt>
                <c:pt idx="3801">
                  <c:v>6.1638169290599606E-2</c:v>
                </c:pt>
                <c:pt idx="3802">
                  <c:v>6.1634391291714059E-2</c:v>
                </c:pt>
                <c:pt idx="3803">
                  <c:v>6.1618539366741991E-2</c:v>
                </c:pt>
                <c:pt idx="3804">
                  <c:v>6.1604143799451033E-2</c:v>
                </c:pt>
                <c:pt idx="3805">
                  <c:v>6.1596735379421404E-2</c:v>
                </c:pt>
                <c:pt idx="3806">
                  <c:v>6.1575083317893513E-2</c:v>
                </c:pt>
                <c:pt idx="3807">
                  <c:v>6.1552988959353516E-2</c:v>
                </c:pt>
                <c:pt idx="3808">
                  <c:v>6.1550586892988084E-2</c:v>
                </c:pt>
                <c:pt idx="3809">
                  <c:v>6.1389607799749807E-2</c:v>
                </c:pt>
                <c:pt idx="3810">
                  <c:v>6.1386097487357162E-2</c:v>
                </c:pt>
                <c:pt idx="3811">
                  <c:v>6.1367922800769865E-2</c:v>
                </c:pt>
                <c:pt idx="3812">
                  <c:v>6.135475817856112E-2</c:v>
                </c:pt>
                <c:pt idx="3813">
                  <c:v>6.1314436130382365E-2</c:v>
                </c:pt>
                <c:pt idx="3814">
                  <c:v>6.1267733940974477E-2</c:v>
                </c:pt>
                <c:pt idx="3815">
                  <c:v>6.120789130588588E-2</c:v>
                </c:pt>
                <c:pt idx="3816">
                  <c:v>6.1197156286499202E-2</c:v>
                </c:pt>
                <c:pt idx="3817">
                  <c:v>6.1177351802933766E-2</c:v>
                </c:pt>
                <c:pt idx="3818">
                  <c:v>6.1173200031688253E-2</c:v>
                </c:pt>
                <c:pt idx="3819">
                  <c:v>6.1168777533885402E-2</c:v>
                </c:pt>
                <c:pt idx="3820">
                  <c:v>6.1093100732428796E-2</c:v>
                </c:pt>
                <c:pt idx="3821">
                  <c:v>6.1047645400601508E-2</c:v>
                </c:pt>
                <c:pt idx="3822">
                  <c:v>6.1024121546648623E-2</c:v>
                </c:pt>
                <c:pt idx="3823">
                  <c:v>6.1004617186276179E-2</c:v>
                </c:pt>
                <c:pt idx="3824">
                  <c:v>6.095569280014989E-2</c:v>
                </c:pt>
                <c:pt idx="3825">
                  <c:v>6.0947182389477494E-2</c:v>
                </c:pt>
                <c:pt idx="3826">
                  <c:v>6.0946713640429299E-2</c:v>
                </c:pt>
                <c:pt idx="3827">
                  <c:v>6.0941146462567833E-2</c:v>
                </c:pt>
                <c:pt idx="3828">
                  <c:v>6.0893754225614681E-2</c:v>
                </c:pt>
                <c:pt idx="3829">
                  <c:v>6.0887209602009232E-2</c:v>
                </c:pt>
                <c:pt idx="3830">
                  <c:v>6.0827019229849753E-2</c:v>
                </c:pt>
                <c:pt idx="3831">
                  <c:v>6.0786992141529411E-2</c:v>
                </c:pt>
                <c:pt idx="3832">
                  <c:v>6.0758696332533058E-2</c:v>
                </c:pt>
                <c:pt idx="3833">
                  <c:v>6.074931114720146E-2</c:v>
                </c:pt>
                <c:pt idx="3834">
                  <c:v>6.0724848259317926E-2</c:v>
                </c:pt>
                <c:pt idx="3835">
                  <c:v>6.0681484102241674E-2</c:v>
                </c:pt>
                <c:pt idx="3836">
                  <c:v>6.0528041336671362E-2</c:v>
                </c:pt>
                <c:pt idx="3837">
                  <c:v>6.0471280027869889E-2</c:v>
                </c:pt>
                <c:pt idx="3838">
                  <c:v>6.0465415488654826E-2</c:v>
                </c:pt>
                <c:pt idx="3839">
                  <c:v>6.0457180225077324E-2</c:v>
                </c:pt>
                <c:pt idx="3840">
                  <c:v>6.0418732390631155E-2</c:v>
                </c:pt>
                <c:pt idx="3841">
                  <c:v>6.0418281485033851E-2</c:v>
                </c:pt>
                <c:pt idx="3842">
                  <c:v>6.0360713051277951E-2</c:v>
                </c:pt>
                <c:pt idx="3843">
                  <c:v>6.031423902773058E-2</c:v>
                </c:pt>
                <c:pt idx="3844">
                  <c:v>6.0289626140634128E-2</c:v>
                </c:pt>
                <c:pt idx="3845">
                  <c:v>6.0276780242979923E-2</c:v>
                </c:pt>
                <c:pt idx="3846">
                  <c:v>6.01940400922545E-2</c:v>
                </c:pt>
                <c:pt idx="3847">
                  <c:v>6.0175641608349602E-2</c:v>
                </c:pt>
                <c:pt idx="3848">
                  <c:v>6.0105119550867447E-2</c:v>
                </c:pt>
                <c:pt idx="3849">
                  <c:v>6.0083135222854724E-2</c:v>
                </c:pt>
                <c:pt idx="3850">
                  <c:v>6.0051675086392205E-2</c:v>
                </c:pt>
                <c:pt idx="3851">
                  <c:v>5.998598973887731E-2</c:v>
                </c:pt>
                <c:pt idx="3852">
                  <c:v>5.9922113780448372E-2</c:v>
                </c:pt>
                <c:pt idx="3853">
                  <c:v>5.9900303585882241E-2</c:v>
                </c:pt>
                <c:pt idx="3854">
                  <c:v>5.9853768030363602E-2</c:v>
                </c:pt>
                <c:pt idx="3855">
                  <c:v>5.9850880471611495E-2</c:v>
                </c:pt>
                <c:pt idx="3856">
                  <c:v>5.9792577514754947E-2</c:v>
                </c:pt>
                <c:pt idx="3857">
                  <c:v>5.9785675458430672E-2</c:v>
                </c:pt>
                <c:pt idx="3858">
                  <c:v>5.9784497540587914E-2</c:v>
                </c:pt>
                <c:pt idx="3859">
                  <c:v>5.9702867545636473E-2</c:v>
                </c:pt>
                <c:pt idx="3860">
                  <c:v>5.9694978519169564E-2</c:v>
                </c:pt>
                <c:pt idx="3861">
                  <c:v>5.9672271186791755E-2</c:v>
                </c:pt>
                <c:pt idx="3862">
                  <c:v>5.9645915641482992E-2</c:v>
                </c:pt>
                <c:pt idx="3863">
                  <c:v>5.961239463846231E-2</c:v>
                </c:pt>
                <c:pt idx="3864">
                  <c:v>5.9612342561415371E-2</c:v>
                </c:pt>
                <c:pt idx="3865">
                  <c:v>5.9578974721110352E-2</c:v>
                </c:pt>
                <c:pt idx="3866">
                  <c:v>5.956844239029583E-2</c:v>
                </c:pt>
                <c:pt idx="3867">
                  <c:v>5.955756350733038E-2</c:v>
                </c:pt>
                <c:pt idx="3868">
                  <c:v>5.9455553912405062E-2</c:v>
                </c:pt>
                <c:pt idx="3869">
                  <c:v>5.9370006193285287E-2</c:v>
                </c:pt>
                <c:pt idx="3870">
                  <c:v>5.9345379210226618E-2</c:v>
                </c:pt>
                <c:pt idx="3871">
                  <c:v>5.9340603306954794E-2</c:v>
                </c:pt>
                <c:pt idx="3872">
                  <c:v>5.9266624361076763E-2</c:v>
                </c:pt>
                <c:pt idx="3873">
                  <c:v>5.9225258818429528E-2</c:v>
                </c:pt>
                <c:pt idx="3874">
                  <c:v>5.9215650105372469E-2</c:v>
                </c:pt>
                <c:pt idx="3875">
                  <c:v>5.9152123071056016E-2</c:v>
                </c:pt>
                <c:pt idx="3876">
                  <c:v>5.9096134839026586E-2</c:v>
                </c:pt>
                <c:pt idx="3877">
                  <c:v>5.9094576904989302E-2</c:v>
                </c:pt>
                <c:pt idx="3878">
                  <c:v>5.8995943256243639E-2</c:v>
                </c:pt>
                <c:pt idx="3879">
                  <c:v>5.8977319891770082E-2</c:v>
                </c:pt>
                <c:pt idx="3880">
                  <c:v>5.8975597377091231E-2</c:v>
                </c:pt>
                <c:pt idx="3881">
                  <c:v>5.894573024183352E-2</c:v>
                </c:pt>
                <c:pt idx="3882">
                  <c:v>5.8908066607768796E-2</c:v>
                </c:pt>
                <c:pt idx="3883">
                  <c:v>5.8894439796458462E-2</c:v>
                </c:pt>
                <c:pt idx="3884">
                  <c:v>5.8891055696935056E-2</c:v>
                </c:pt>
                <c:pt idx="3885">
                  <c:v>5.887264128423518E-2</c:v>
                </c:pt>
                <c:pt idx="3886">
                  <c:v>5.8796116192984582E-2</c:v>
                </c:pt>
                <c:pt idx="3887">
                  <c:v>5.8757234582809327E-2</c:v>
                </c:pt>
                <c:pt idx="3888">
                  <c:v>5.8718672740029204E-2</c:v>
                </c:pt>
                <c:pt idx="3889">
                  <c:v>5.8690965873567279E-2</c:v>
                </c:pt>
                <c:pt idx="3890">
                  <c:v>5.8678936489693988E-2</c:v>
                </c:pt>
                <c:pt idx="3891">
                  <c:v>5.8662756904791932E-2</c:v>
                </c:pt>
                <c:pt idx="3892">
                  <c:v>5.8609944974973967E-2</c:v>
                </c:pt>
                <c:pt idx="3893">
                  <c:v>5.8577550638694249E-2</c:v>
                </c:pt>
                <c:pt idx="3894">
                  <c:v>5.84591665498983E-2</c:v>
                </c:pt>
                <c:pt idx="3895">
                  <c:v>5.8449131039873141E-2</c:v>
                </c:pt>
                <c:pt idx="3896">
                  <c:v>5.843692461428427E-2</c:v>
                </c:pt>
                <c:pt idx="3897">
                  <c:v>5.8425258738387408E-2</c:v>
                </c:pt>
                <c:pt idx="3898">
                  <c:v>5.8397076081685421E-2</c:v>
                </c:pt>
                <c:pt idx="3899">
                  <c:v>5.8393240716344441E-2</c:v>
                </c:pt>
                <c:pt idx="3900">
                  <c:v>5.8382663620532523E-2</c:v>
                </c:pt>
                <c:pt idx="3901">
                  <c:v>5.834734321189318E-2</c:v>
                </c:pt>
                <c:pt idx="3902">
                  <c:v>5.8316713486206456E-2</c:v>
                </c:pt>
                <c:pt idx="3903">
                  <c:v>5.818603011828416E-2</c:v>
                </c:pt>
                <c:pt idx="3904">
                  <c:v>5.817653450916152E-2</c:v>
                </c:pt>
                <c:pt idx="3905">
                  <c:v>5.8156387494040798E-2</c:v>
                </c:pt>
                <c:pt idx="3906">
                  <c:v>5.8128186445544107E-2</c:v>
                </c:pt>
                <c:pt idx="3907">
                  <c:v>5.8104878990657936E-2</c:v>
                </c:pt>
                <c:pt idx="3908">
                  <c:v>5.8010180296611986E-2</c:v>
                </c:pt>
                <c:pt idx="3909">
                  <c:v>5.7997840148038229E-2</c:v>
                </c:pt>
                <c:pt idx="3910">
                  <c:v>5.7947888799809791E-2</c:v>
                </c:pt>
                <c:pt idx="3911">
                  <c:v>5.7928557460351915E-2</c:v>
                </c:pt>
                <c:pt idx="3912">
                  <c:v>5.7898101226298529E-2</c:v>
                </c:pt>
                <c:pt idx="3913">
                  <c:v>5.7846719151642613E-2</c:v>
                </c:pt>
                <c:pt idx="3914">
                  <c:v>5.7820163268184732E-2</c:v>
                </c:pt>
                <c:pt idx="3915">
                  <c:v>5.7807731915270125E-2</c:v>
                </c:pt>
                <c:pt idx="3916">
                  <c:v>5.7785605273179351E-2</c:v>
                </c:pt>
                <c:pt idx="3917">
                  <c:v>5.7770125686428628E-2</c:v>
                </c:pt>
                <c:pt idx="3918">
                  <c:v>5.7767627233245078E-2</c:v>
                </c:pt>
                <c:pt idx="3919">
                  <c:v>5.7753690348361503E-2</c:v>
                </c:pt>
                <c:pt idx="3920">
                  <c:v>5.7702414504137621E-2</c:v>
                </c:pt>
                <c:pt idx="3921">
                  <c:v>5.7678912506447771E-2</c:v>
                </c:pt>
                <c:pt idx="3922">
                  <c:v>5.7603424593941945E-2</c:v>
                </c:pt>
                <c:pt idx="3923">
                  <c:v>5.7602970245421554E-2</c:v>
                </c:pt>
                <c:pt idx="3924">
                  <c:v>5.7583294971691054E-2</c:v>
                </c:pt>
                <c:pt idx="3925">
                  <c:v>5.7535223204982992E-2</c:v>
                </c:pt>
                <c:pt idx="3926">
                  <c:v>5.753283569769789E-2</c:v>
                </c:pt>
                <c:pt idx="3927">
                  <c:v>5.7428730522478974E-2</c:v>
                </c:pt>
                <c:pt idx="3928">
                  <c:v>5.7422514703084244E-2</c:v>
                </c:pt>
                <c:pt idx="3929">
                  <c:v>5.7367443599447933E-2</c:v>
                </c:pt>
                <c:pt idx="3930">
                  <c:v>5.7367056480789116E-2</c:v>
                </c:pt>
                <c:pt idx="3931">
                  <c:v>5.7363861546668456E-2</c:v>
                </c:pt>
                <c:pt idx="3932">
                  <c:v>5.7311802291604812E-2</c:v>
                </c:pt>
                <c:pt idx="3933">
                  <c:v>5.7220826594515245E-2</c:v>
                </c:pt>
                <c:pt idx="3934">
                  <c:v>5.7151396141573399E-2</c:v>
                </c:pt>
                <c:pt idx="3935">
                  <c:v>5.7107627495279679E-2</c:v>
                </c:pt>
                <c:pt idx="3936">
                  <c:v>5.6977525832773587E-2</c:v>
                </c:pt>
                <c:pt idx="3937">
                  <c:v>5.696067501177441E-2</c:v>
                </c:pt>
                <c:pt idx="3938">
                  <c:v>5.6914448105847081E-2</c:v>
                </c:pt>
                <c:pt idx="3939">
                  <c:v>5.6905039928082261E-2</c:v>
                </c:pt>
                <c:pt idx="3940">
                  <c:v>5.6900153697237943E-2</c:v>
                </c:pt>
                <c:pt idx="3941">
                  <c:v>5.6879554148286944E-2</c:v>
                </c:pt>
                <c:pt idx="3942">
                  <c:v>5.6851580087531266E-2</c:v>
                </c:pt>
                <c:pt idx="3943">
                  <c:v>5.6828304757923519E-2</c:v>
                </c:pt>
                <c:pt idx="3944">
                  <c:v>5.6810400076679958E-2</c:v>
                </c:pt>
                <c:pt idx="3945">
                  <c:v>5.6806370234191043E-2</c:v>
                </c:pt>
                <c:pt idx="3946">
                  <c:v>5.661386444460563E-2</c:v>
                </c:pt>
                <c:pt idx="3947">
                  <c:v>5.6603956606065577E-2</c:v>
                </c:pt>
                <c:pt idx="3948">
                  <c:v>5.6597827090323814E-2</c:v>
                </c:pt>
                <c:pt idx="3949">
                  <c:v>5.6595846772576931E-2</c:v>
                </c:pt>
                <c:pt idx="3950">
                  <c:v>5.6579240183154397E-2</c:v>
                </c:pt>
                <c:pt idx="3951">
                  <c:v>5.6539220834660592E-2</c:v>
                </c:pt>
                <c:pt idx="3952">
                  <c:v>5.6500013672953001E-2</c:v>
                </c:pt>
                <c:pt idx="3953">
                  <c:v>5.6454300492328635E-2</c:v>
                </c:pt>
                <c:pt idx="3954">
                  <c:v>5.6435705404385278E-2</c:v>
                </c:pt>
                <c:pt idx="3955">
                  <c:v>5.6431100076719393E-2</c:v>
                </c:pt>
                <c:pt idx="3956">
                  <c:v>5.6415513170567914E-2</c:v>
                </c:pt>
                <c:pt idx="3957">
                  <c:v>5.6403786423787204E-2</c:v>
                </c:pt>
                <c:pt idx="3958">
                  <c:v>5.640122225684846E-2</c:v>
                </c:pt>
                <c:pt idx="3959">
                  <c:v>5.639806729514793E-2</c:v>
                </c:pt>
                <c:pt idx="3960">
                  <c:v>5.6340855060396045E-2</c:v>
                </c:pt>
                <c:pt idx="3961">
                  <c:v>5.6324657628308412E-2</c:v>
                </c:pt>
                <c:pt idx="3962">
                  <c:v>5.6284109246605381E-2</c:v>
                </c:pt>
                <c:pt idx="3963">
                  <c:v>5.6270475241409275E-2</c:v>
                </c:pt>
                <c:pt idx="3964">
                  <c:v>5.6233535865746878E-2</c:v>
                </c:pt>
                <c:pt idx="3965">
                  <c:v>5.6197797699973059E-2</c:v>
                </c:pt>
                <c:pt idx="3966">
                  <c:v>5.6105176722655296E-2</c:v>
                </c:pt>
                <c:pt idx="3967">
                  <c:v>5.6074157707365534E-2</c:v>
                </c:pt>
                <c:pt idx="3968">
                  <c:v>5.6014568527382257E-2</c:v>
                </c:pt>
                <c:pt idx="3969">
                  <c:v>5.5975889838733431E-2</c:v>
                </c:pt>
                <c:pt idx="3970">
                  <c:v>5.5927965543627063E-2</c:v>
                </c:pt>
                <c:pt idx="3971">
                  <c:v>5.5914435042222599E-2</c:v>
                </c:pt>
                <c:pt idx="3972">
                  <c:v>5.5901400219858503E-2</c:v>
                </c:pt>
                <c:pt idx="3973">
                  <c:v>5.5889358201288583E-2</c:v>
                </c:pt>
                <c:pt idx="3974">
                  <c:v>5.5819827472323461E-2</c:v>
                </c:pt>
                <c:pt idx="3975">
                  <c:v>5.5754878749905798E-2</c:v>
                </c:pt>
                <c:pt idx="3976">
                  <c:v>5.5748031997283877E-2</c:v>
                </c:pt>
                <c:pt idx="3977">
                  <c:v>5.5593746018190171E-2</c:v>
                </c:pt>
                <c:pt idx="3978">
                  <c:v>5.5464713847406567E-2</c:v>
                </c:pt>
                <c:pt idx="3979">
                  <c:v>5.5463536590073304E-2</c:v>
                </c:pt>
                <c:pt idx="3980">
                  <c:v>5.5455162884698941E-2</c:v>
                </c:pt>
                <c:pt idx="3981">
                  <c:v>5.5415143436489345E-2</c:v>
                </c:pt>
                <c:pt idx="3982">
                  <c:v>5.5408381099395346E-2</c:v>
                </c:pt>
                <c:pt idx="3983">
                  <c:v>5.5396256646125609E-2</c:v>
                </c:pt>
                <c:pt idx="3984">
                  <c:v>5.5278573708784189E-2</c:v>
                </c:pt>
                <c:pt idx="3985">
                  <c:v>5.5249226315270204E-2</c:v>
                </c:pt>
                <c:pt idx="3986">
                  <c:v>5.5246785253008489E-2</c:v>
                </c:pt>
                <c:pt idx="3987">
                  <c:v>5.5244261186501949E-2</c:v>
                </c:pt>
                <c:pt idx="3988">
                  <c:v>5.5221820860304374E-2</c:v>
                </c:pt>
                <c:pt idx="3989">
                  <c:v>5.5208737852551509E-2</c:v>
                </c:pt>
                <c:pt idx="3990">
                  <c:v>5.5191717102851048E-2</c:v>
                </c:pt>
                <c:pt idx="3991">
                  <c:v>5.51411124028423E-2</c:v>
                </c:pt>
                <c:pt idx="3992">
                  <c:v>5.5136152677953881E-2</c:v>
                </c:pt>
                <c:pt idx="3993">
                  <c:v>5.5131116434891735E-2</c:v>
                </c:pt>
                <c:pt idx="3994">
                  <c:v>5.5125855015933263E-2</c:v>
                </c:pt>
                <c:pt idx="3995">
                  <c:v>5.5120318916942641E-2</c:v>
                </c:pt>
                <c:pt idx="3996">
                  <c:v>5.5113583128953245E-2</c:v>
                </c:pt>
                <c:pt idx="3997">
                  <c:v>5.5097928006103747E-2</c:v>
                </c:pt>
                <c:pt idx="3998">
                  <c:v>5.5017024679191874E-2</c:v>
                </c:pt>
                <c:pt idx="3999">
                  <c:v>5.5014216500835704E-2</c:v>
                </c:pt>
                <c:pt idx="4000">
                  <c:v>5.5011645572748506E-2</c:v>
                </c:pt>
                <c:pt idx="4001">
                  <c:v>5.4892701341827041E-2</c:v>
                </c:pt>
                <c:pt idx="4002">
                  <c:v>5.4807038943832431E-2</c:v>
                </c:pt>
                <c:pt idx="4003">
                  <c:v>5.4750707296739087E-2</c:v>
                </c:pt>
                <c:pt idx="4004">
                  <c:v>5.4745702122673344E-2</c:v>
                </c:pt>
                <c:pt idx="4005">
                  <c:v>5.4721367130307695E-2</c:v>
                </c:pt>
                <c:pt idx="4006">
                  <c:v>5.4711789381741933E-2</c:v>
                </c:pt>
                <c:pt idx="4007">
                  <c:v>5.4647751971129442E-2</c:v>
                </c:pt>
                <c:pt idx="4008">
                  <c:v>5.4621801706810386E-2</c:v>
                </c:pt>
                <c:pt idx="4009">
                  <c:v>5.4524876756830383E-2</c:v>
                </c:pt>
                <c:pt idx="4010">
                  <c:v>5.450241194234047E-2</c:v>
                </c:pt>
                <c:pt idx="4011">
                  <c:v>5.4448800499397702E-2</c:v>
                </c:pt>
                <c:pt idx="4012">
                  <c:v>5.4386985663728897E-2</c:v>
                </c:pt>
                <c:pt idx="4013">
                  <c:v>5.4343326211329833E-2</c:v>
                </c:pt>
                <c:pt idx="4014">
                  <c:v>5.416809232733015E-2</c:v>
                </c:pt>
                <c:pt idx="4015">
                  <c:v>5.4142967233026008E-2</c:v>
                </c:pt>
                <c:pt idx="4016">
                  <c:v>5.4142591777563941E-2</c:v>
                </c:pt>
                <c:pt idx="4017">
                  <c:v>5.4139635597107813E-2</c:v>
                </c:pt>
                <c:pt idx="4018">
                  <c:v>5.4133981463186348E-2</c:v>
                </c:pt>
                <c:pt idx="4019">
                  <c:v>5.4093918926267852E-2</c:v>
                </c:pt>
                <c:pt idx="4020">
                  <c:v>5.4092654750060948E-2</c:v>
                </c:pt>
                <c:pt idx="4021">
                  <c:v>5.4065841145244681E-2</c:v>
                </c:pt>
                <c:pt idx="4022">
                  <c:v>5.4011896909808538E-2</c:v>
                </c:pt>
                <c:pt idx="4023">
                  <c:v>5.4008491409251923E-2</c:v>
                </c:pt>
                <c:pt idx="4024">
                  <c:v>5.4007703420460532E-2</c:v>
                </c:pt>
                <c:pt idx="4025">
                  <c:v>5.4001297188203512E-2</c:v>
                </c:pt>
                <c:pt idx="4026">
                  <c:v>5.3974800758655107E-2</c:v>
                </c:pt>
                <c:pt idx="4027">
                  <c:v>5.3905630420012528E-2</c:v>
                </c:pt>
                <c:pt idx="4028">
                  <c:v>5.3876982807372138E-2</c:v>
                </c:pt>
                <c:pt idx="4029">
                  <c:v>5.3846308131041562E-2</c:v>
                </c:pt>
                <c:pt idx="4030">
                  <c:v>5.372501813805932E-2</c:v>
                </c:pt>
                <c:pt idx="4031">
                  <c:v>5.3710414701880649E-2</c:v>
                </c:pt>
                <c:pt idx="4032">
                  <c:v>5.3687911374915673E-2</c:v>
                </c:pt>
                <c:pt idx="4033">
                  <c:v>5.3685243668689431E-2</c:v>
                </c:pt>
                <c:pt idx="4034">
                  <c:v>5.3664516321072574E-2</c:v>
                </c:pt>
                <c:pt idx="4035">
                  <c:v>5.3651722439631955E-2</c:v>
                </c:pt>
                <c:pt idx="4036">
                  <c:v>5.3638631757632005E-2</c:v>
                </c:pt>
                <c:pt idx="4037">
                  <c:v>5.3618516986003235E-2</c:v>
                </c:pt>
                <c:pt idx="4038">
                  <c:v>5.3610552598673908E-2</c:v>
                </c:pt>
                <c:pt idx="4039">
                  <c:v>5.3569824983168882E-2</c:v>
                </c:pt>
                <c:pt idx="4040">
                  <c:v>5.3562216245000446E-2</c:v>
                </c:pt>
                <c:pt idx="4041">
                  <c:v>5.3514882091223535E-2</c:v>
                </c:pt>
                <c:pt idx="4042">
                  <c:v>5.3514629267761016E-2</c:v>
                </c:pt>
                <c:pt idx="4043">
                  <c:v>5.3388423178303238E-2</c:v>
                </c:pt>
                <c:pt idx="4044">
                  <c:v>5.3293855436889706E-2</c:v>
                </c:pt>
                <c:pt idx="4045">
                  <c:v>5.3234799003966091E-2</c:v>
                </c:pt>
                <c:pt idx="4046">
                  <c:v>5.3231587768337189E-2</c:v>
                </c:pt>
                <c:pt idx="4047">
                  <c:v>5.3177384443002226E-2</c:v>
                </c:pt>
                <c:pt idx="4048">
                  <c:v>5.3132329300492567E-2</c:v>
                </c:pt>
                <c:pt idx="4049">
                  <c:v>5.3122625331810544E-2</c:v>
                </c:pt>
                <c:pt idx="4050">
                  <c:v>5.3072880183873489E-2</c:v>
                </c:pt>
                <c:pt idx="4051">
                  <c:v>5.3030182821097796E-2</c:v>
                </c:pt>
                <c:pt idx="4052">
                  <c:v>5.2953906506414336E-2</c:v>
                </c:pt>
                <c:pt idx="4053">
                  <c:v>5.2872712043928655E-2</c:v>
                </c:pt>
                <c:pt idx="4054">
                  <c:v>5.2817761559137505E-2</c:v>
                </c:pt>
                <c:pt idx="4055">
                  <c:v>5.2773685075933725E-2</c:v>
                </c:pt>
                <c:pt idx="4056">
                  <c:v>5.259959001833231E-2</c:v>
                </c:pt>
                <c:pt idx="4057">
                  <c:v>5.2578877039067468E-2</c:v>
                </c:pt>
                <c:pt idx="4058">
                  <c:v>5.2538302100166412E-2</c:v>
                </c:pt>
                <c:pt idx="4059">
                  <c:v>5.2491762864089804E-2</c:v>
                </c:pt>
                <c:pt idx="4060">
                  <c:v>5.2479028323392893E-2</c:v>
                </c:pt>
                <c:pt idx="4061">
                  <c:v>5.2461558901553976E-2</c:v>
                </c:pt>
                <c:pt idx="4062">
                  <c:v>5.2364119955660544E-2</c:v>
                </c:pt>
                <c:pt idx="4063">
                  <c:v>5.2334049368201588E-2</c:v>
                </c:pt>
                <c:pt idx="4064">
                  <c:v>5.2274741387982195E-2</c:v>
                </c:pt>
                <c:pt idx="4065">
                  <c:v>5.2257920263491971E-2</c:v>
                </c:pt>
                <c:pt idx="4066">
                  <c:v>5.2257688628967638E-2</c:v>
                </c:pt>
                <c:pt idx="4067">
                  <c:v>5.2205071593517657E-2</c:v>
                </c:pt>
                <c:pt idx="4068">
                  <c:v>5.2153638120707294E-2</c:v>
                </c:pt>
                <c:pt idx="4069">
                  <c:v>5.2133425838782443E-2</c:v>
                </c:pt>
                <c:pt idx="4070">
                  <c:v>5.213170214981544E-2</c:v>
                </c:pt>
                <c:pt idx="4071">
                  <c:v>5.2117002486241758E-2</c:v>
                </c:pt>
                <c:pt idx="4072">
                  <c:v>5.2111784894258197E-2</c:v>
                </c:pt>
                <c:pt idx="4073">
                  <c:v>5.2090888751058773E-2</c:v>
                </c:pt>
                <c:pt idx="4074">
                  <c:v>5.2057049254936393E-2</c:v>
                </c:pt>
                <c:pt idx="4075">
                  <c:v>5.1981756607964058E-2</c:v>
                </c:pt>
                <c:pt idx="4076">
                  <c:v>5.1950262706305497E-2</c:v>
                </c:pt>
                <c:pt idx="4077">
                  <c:v>5.1941983669746193E-2</c:v>
                </c:pt>
                <c:pt idx="4078">
                  <c:v>5.1928566103251889E-2</c:v>
                </c:pt>
                <c:pt idx="4079">
                  <c:v>5.1926600605951168E-2</c:v>
                </c:pt>
                <c:pt idx="4080">
                  <c:v>5.1911082817891932E-2</c:v>
                </c:pt>
                <c:pt idx="4081">
                  <c:v>5.1891707184856882E-2</c:v>
                </c:pt>
                <c:pt idx="4082">
                  <c:v>5.1867002122021492E-2</c:v>
                </c:pt>
                <c:pt idx="4083">
                  <c:v>5.1748068310237823E-2</c:v>
                </c:pt>
                <c:pt idx="4084">
                  <c:v>5.1702574941948444E-2</c:v>
                </c:pt>
                <c:pt idx="4085">
                  <c:v>5.1694833239526096E-2</c:v>
                </c:pt>
                <c:pt idx="4086">
                  <c:v>5.1590200143964357E-2</c:v>
                </c:pt>
                <c:pt idx="4087">
                  <c:v>5.1572660012036892E-2</c:v>
                </c:pt>
                <c:pt idx="4088">
                  <c:v>5.1569387867598883E-2</c:v>
                </c:pt>
                <c:pt idx="4089">
                  <c:v>5.1554200680259059E-2</c:v>
                </c:pt>
                <c:pt idx="4090">
                  <c:v>5.1406472465377051E-2</c:v>
                </c:pt>
                <c:pt idx="4091">
                  <c:v>5.1360532004787213E-2</c:v>
                </c:pt>
                <c:pt idx="4092">
                  <c:v>5.1340427764942874E-2</c:v>
                </c:pt>
                <c:pt idx="4093">
                  <c:v>5.133202233902745E-2</c:v>
                </c:pt>
                <c:pt idx="4094">
                  <c:v>5.1314311148862798E-2</c:v>
                </c:pt>
                <c:pt idx="4095">
                  <c:v>5.1156610053565442E-2</c:v>
                </c:pt>
                <c:pt idx="4096">
                  <c:v>5.1151109842178265E-2</c:v>
                </c:pt>
                <c:pt idx="4097">
                  <c:v>5.1126064933112558E-2</c:v>
                </c:pt>
                <c:pt idx="4098">
                  <c:v>5.1104577470999377E-2</c:v>
                </c:pt>
                <c:pt idx="4099">
                  <c:v>5.1102875863789997E-2</c:v>
                </c:pt>
                <c:pt idx="4100">
                  <c:v>5.1101094145946734E-2</c:v>
                </c:pt>
                <c:pt idx="4101">
                  <c:v>5.1088836546397003E-2</c:v>
                </c:pt>
                <c:pt idx="4102">
                  <c:v>5.096727568536305E-2</c:v>
                </c:pt>
                <c:pt idx="4103">
                  <c:v>5.0748484134680624E-2</c:v>
                </c:pt>
                <c:pt idx="4104">
                  <c:v>5.0747427959382529E-2</c:v>
                </c:pt>
                <c:pt idx="4105">
                  <c:v>5.0725598554758243E-2</c:v>
                </c:pt>
                <c:pt idx="4106">
                  <c:v>5.0716864178009781E-2</c:v>
                </c:pt>
                <c:pt idx="4107">
                  <c:v>5.0555732981760047E-2</c:v>
                </c:pt>
                <c:pt idx="4108">
                  <c:v>5.0543572354776148E-2</c:v>
                </c:pt>
                <c:pt idx="4109">
                  <c:v>5.0538923231363567E-2</c:v>
                </c:pt>
                <c:pt idx="4110">
                  <c:v>5.0452465808874795E-2</c:v>
                </c:pt>
                <c:pt idx="4111">
                  <c:v>5.0449634706045951E-2</c:v>
                </c:pt>
                <c:pt idx="4112">
                  <c:v>5.044477661279561E-2</c:v>
                </c:pt>
                <c:pt idx="4113">
                  <c:v>5.0405417095954926E-2</c:v>
                </c:pt>
                <c:pt idx="4114">
                  <c:v>5.0388636471593105E-2</c:v>
                </c:pt>
                <c:pt idx="4115">
                  <c:v>5.035325639693794E-2</c:v>
                </c:pt>
                <c:pt idx="4116">
                  <c:v>5.0315643726142265E-2</c:v>
                </c:pt>
                <c:pt idx="4117">
                  <c:v>5.0238886338399603E-2</c:v>
                </c:pt>
                <c:pt idx="4118">
                  <c:v>5.0231847906683134E-2</c:v>
                </c:pt>
                <c:pt idx="4119">
                  <c:v>5.02114427522787E-2</c:v>
                </c:pt>
                <c:pt idx="4120">
                  <c:v>5.0147576565031902E-2</c:v>
                </c:pt>
                <c:pt idx="4121">
                  <c:v>5.0121604041986359E-2</c:v>
                </c:pt>
                <c:pt idx="4122">
                  <c:v>5.0115864859614181E-2</c:v>
                </c:pt>
                <c:pt idx="4123">
                  <c:v>5.0027682568057126E-2</c:v>
                </c:pt>
                <c:pt idx="4124">
                  <c:v>4.9995482753877905E-2</c:v>
                </c:pt>
                <c:pt idx="4125">
                  <c:v>4.9945558655345564E-2</c:v>
                </c:pt>
                <c:pt idx="4126">
                  <c:v>4.9881557656113483E-2</c:v>
                </c:pt>
                <c:pt idx="4127">
                  <c:v>4.9866497124066142E-2</c:v>
                </c:pt>
                <c:pt idx="4128">
                  <c:v>4.9825415248373105E-2</c:v>
                </c:pt>
                <c:pt idx="4129">
                  <c:v>4.9823041711219283E-2</c:v>
                </c:pt>
                <c:pt idx="4130">
                  <c:v>4.9811005450604989E-2</c:v>
                </c:pt>
                <c:pt idx="4131">
                  <c:v>4.9735889340808082E-2</c:v>
                </c:pt>
                <c:pt idx="4132">
                  <c:v>4.9728860146579859E-2</c:v>
                </c:pt>
                <c:pt idx="4133">
                  <c:v>4.9716538256195583E-2</c:v>
                </c:pt>
                <c:pt idx="4134">
                  <c:v>4.9691909130735262E-2</c:v>
                </c:pt>
                <c:pt idx="4135">
                  <c:v>4.9652880962792391E-2</c:v>
                </c:pt>
                <c:pt idx="4136">
                  <c:v>4.9612520980434525E-2</c:v>
                </c:pt>
                <c:pt idx="4137">
                  <c:v>4.9596788114183742E-2</c:v>
                </c:pt>
                <c:pt idx="4138">
                  <c:v>4.9561586141216953E-2</c:v>
                </c:pt>
                <c:pt idx="4139">
                  <c:v>4.9553680040301008E-2</c:v>
                </c:pt>
                <c:pt idx="4140">
                  <c:v>4.9491325084708208E-2</c:v>
                </c:pt>
                <c:pt idx="4141">
                  <c:v>4.9478016279999718E-2</c:v>
                </c:pt>
                <c:pt idx="4142">
                  <c:v>4.9471931044985644E-2</c:v>
                </c:pt>
                <c:pt idx="4143">
                  <c:v>4.9418385958713999E-2</c:v>
                </c:pt>
                <c:pt idx="4144">
                  <c:v>4.9404083302742617E-2</c:v>
                </c:pt>
                <c:pt idx="4145">
                  <c:v>4.9400240131424425E-2</c:v>
                </c:pt>
                <c:pt idx="4146">
                  <c:v>4.9347418671180608E-2</c:v>
                </c:pt>
                <c:pt idx="4147">
                  <c:v>4.9258931593886453E-2</c:v>
                </c:pt>
                <c:pt idx="4148">
                  <c:v>4.9233753029653153E-2</c:v>
                </c:pt>
                <c:pt idx="4149">
                  <c:v>4.9230004677373471E-2</c:v>
                </c:pt>
                <c:pt idx="4150">
                  <c:v>4.9145727891195021E-2</c:v>
                </c:pt>
                <c:pt idx="4151">
                  <c:v>4.9109126865743313E-2</c:v>
                </c:pt>
                <c:pt idx="4152">
                  <c:v>4.9098134068869197E-2</c:v>
                </c:pt>
                <c:pt idx="4153">
                  <c:v>4.90510711024515E-2</c:v>
                </c:pt>
                <c:pt idx="4154">
                  <c:v>4.9018510320699385E-2</c:v>
                </c:pt>
                <c:pt idx="4155">
                  <c:v>4.8969593029063813E-2</c:v>
                </c:pt>
                <c:pt idx="4156">
                  <c:v>4.8950529423902336E-2</c:v>
                </c:pt>
                <c:pt idx="4157">
                  <c:v>4.8870442257654412E-2</c:v>
                </c:pt>
                <c:pt idx="4158">
                  <c:v>4.8796616492340392E-2</c:v>
                </c:pt>
                <c:pt idx="4159">
                  <c:v>4.8772315302586002E-2</c:v>
                </c:pt>
                <c:pt idx="4160">
                  <c:v>4.8766860958442397E-2</c:v>
                </c:pt>
                <c:pt idx="4161">
                  <c:v>4.8761898999862371E-2</c:v>
                </c:pt>
                <c:pt idx="4162">
                  <c:v>4.8734091880975224E-2</c:v>
                </c:pt>
                <c:pt idx="4163">
                  <c:v>4.8692185080198493E-2</c:v>
                </c:pt>
                <c:pt idx="4164">
                  <c:v>4.8625235043801715E-2</c:v>
                </c:pt>
                <c:pt idx="4165">
                  <c:v>4.8522125134589769E-2</c:v>
                </c:pt>
                <c:pt idx="4166">
                  <c:v>4.85193596539088E-2</c:v>
                </c:pt>
                <c:pt idx="4167">
                  <c:v>4.8478433603424402E-2</c:v>
                </c:pt>
                <c:pt idx="4168">
                  <c:v>4.8400131455683774E-2</c:v>
                </c:pt>
                <c:pt idx="4169">
                  <c:v>4.8353440689308309E-2</c:v>
                </c:pt>
                <c:pt idx="4170">
                  <c:v>4.8351374831845852E-2</c:v>
                </c:pt>
                <c:pt idx="4171">
                  <c:v>4.8347881946584417E-2</c:v>
                </c:pt>
                <c:pt idx="4172">
                  <c:v>4.8287260059553937E-2</c:v>
                </c:pt>
                <c:pt idx="4173">
                  <c:v>4.823006048083104E-2</c:v>
                </c:pt>
                <c:pt idx="4174">
                  <c:v>4.822456912981006E-2</c:v>
                </c:pt>
                <c:pt idx="4175">
                  <c:v>4.8195162075741663E-2</c:v>
                </c:pt>
                <c:pt idx="4176">
                  <c:v>4.8192615159538169E-2</c:v>
                </c:pt>
                <c:pt idx="4177">
                  <c:v>4.81792542156518E-2</c:v>
                </c:pt>
                <c:pt idx="4178">
                  <c:v>4.8130607034305085E-2</c:v>
                </c:pt>
                <c:pt idx="4179">
                  <c:v>4.8074287182917973E-2</c:v>
                </c:pt>
                <c:pt idx="4180">
                  <c:v>4.8059968035073362E-2</c:v>
                </c:pt>
                <c:pt idx="4181">
                  <c:v>4.8045264849166387E-2</c:v>
                </c:pt>
                <c:pt idx="4182">
                  <c:v>4.802824849935295E-2</c:v>
                </c:pt>
                <c:pt idx="4183">
                  <c:v>4.7996926306356311E-2</c:v>
                </c:pt>
                <c:pt idx="4184">
                  <c:v>4.7939509251308944E-2</c:v>
                </c:pt>
                <c:pt idx="4185">
                  <c:v>4.7899898691150758E-2</c:v>
                </c:pt>
                <c:pt idx="4186">
                  <c:v>4.7822207698945109E-2</c:v>
                </c:pt>
                <c:pt idx="4187">
                  <c:v>4.778056373083011E-2</c:v>
                </c:pt>
                <c:pt idx="4188">
                  <c:v>4.7779329291268172E-2</c:v>
                </c:pt>
                <c:pt idx="4189">
                  <c:v>4.7736550312102749E-2</c:v>
                </c:pt>
                <c:pt idx="4190">
                  <c:v>4.7716624097129526E-2</c:v>
                </c:pt>
                <c:pt idx="4191">
                  <c:v>4.7674560539946065E-2</c:v>
                </c:pt>
                <c:pt idx="4192">
                  <c:v>4.7566191160198307E-2</c:v>
                </c:pt>
                <c:pt idx="4193">
                  <c:v>4.7501295342489015E-2</c:v>
                </c:pt>
                <c:pt idx="4194">
                  <c:v>4.7488670504870205E-2</c:v>
                </c:pt>
                <c:pt idx="4195">
                  <c:v>4.7465373160886379E-2</c:v>
                </c:pt>
                <c:pt idx="4196">
                  <c:v>4.7460246185615534E-2</c:v>
                </c:pt>
                <c:pt idx="4197">
                  <c:v>4.7397708458100304E-2</c:v>
                </c:pt>
                <c:pt idx="4198">
                  <c:v>4.7390799118122731E-2</c:v>
                </c:pt>
                <c:pt idx="4199">
                  <c:v>4.7390444119759956E-2</c:v>
                </c:pt>
                <c:pt idx="4200">
                  <c:v>4.7354746728030861E-2</c:v>
                </c:pt>
                <c:pt idx="4201">
                  <c:v>4.7337954956624011E-2</c:v>
                </c:pt>
                <c:pt idx="4202">
                  <c:v>4.7299758775369176E-2</c:v>
                </c:pt>
                <c:pt idx="4203">
                  <c:v>4.7134473241688221E-2</c:v>
                </c:pt>
                <c:pt idx="4204">
                  <c:v>4.7134177525394151E-2</c:v>
                </c:pt>
                <c:pt idx="4205">
                  <c:v>4.7094470710104731E-2</c:v>
                </c:pt>
                <c:pt idx="4206">
                  <c:v>4.7089160292398284E-2</c:v>
                </c:pt>
                <c:pt idx="4207">
                  <c:v>4.7075809367715007E-2</c:v>
                </c:pt>
                <c:pt idx="4208">
                  <c:v>4.7041388288981217E-2</c:v>
                </c:pt>
                <c:pt idx="4209">
                  <c:v>4.7009454401660815E-2</c:v>
                </c:pt>
                <c:pt idx="4210">
                  <c:v>4.6949276346830049E-2</c:v>
                </c:pt>
                <c:pt idx="4211">
                  <c:v>4.6919529261723547E-2</c:v>
                </c:pt>
                <c:pt idx="4212">
                  <c:v>4.6887511609700221E-2</c:v>
                </c:pt>
                <c:pt idx="4213">
                  <c:v>4.684973990807887E-2</c:v>
                </c:pt>
                <c:pt idx="4214">
                  <c:v>4.6842103048632025E-2</c:v>
                </c:pt>
                <c:pt idx="4215">
                  <c:v>4.6814376602920739E-2</c:v>
                </c:pt>
                <c:pt idx="4216">
                  <c:v>4.6790109736648516E-2</c:v>
                </c:pt>
                <c:pt idx="4217">
                  <c:v>4.6783058567407873E-2</c:v>
                </c:pt>
                <c:pt idx="4218">
                  <c:v>4.6768418909451645E-2</c:v>
                </c:pt>
                <c:pt idx="4219">
                  <c:v>4.6720961063682093E-2</c:v>
                </c:pt>
                <c:pt idx="4220">
                  <c:v>4.6719713985089811E-2</c:v>
                </c:pt>
                <c:pt idx="4221">
                  <c:v>4.6700761965197145E-2</c:v>
                </c:pt>
                <c:pt idx="4222">
                  <c:v>4.6674173598284165E-2</c:v>
                </c:pt>
                <c:pt idx="4223">
                  <c:v>4.6650526941502735E-2</c:v>
                </c:pt>
                <c:pt idx="4224">
                  <c:v>4.6588231124792767E-2</c:v>
                </c:pt>
                <c:pt idx="4225">
                  <c:v>4.6578343051382101E-2</c:v>
                </c:pt>
                <c:pt idx="4226">
                  <c:v>4.6570324369982957E-2</c:v>
                </c:pt>
                <c:pt idx="4227">
                  <c:v>4.6528657701125936E-2</c:v>
                </c:pt>
                <c:pt idx="4228">
                  <c:v>4.6476374948233277E-2</c:v>
                </c:pt>
                <c:pt idx="4229">
                  <c:v>4.6460040652496412E-2</c:v>
                </c:pt>
                <c:pt idx="4230">
                  <c:v>4.6405187961152887E-2</c:v>
                </c:pt>
                <c:pt idx="4231">
                  <c:v>4.6402379615186319E-2</c:v>
                </c:pt>
                <c:pt idx="4232">
                  <c:v>4.6400795099306349E-2</c:v>
                </c:pt>
                <c:pt idx="4233">
                  <c:v>4.6379752016290014E-2</c:v>
                </c:pt>
                <c:pt idx="4234">
                  <c:v>4.6362350775398103E-2</c:v>
                </c:pt>
                <c:pt idx="4235">
                  <c:v>4.6334138009630522E-2</c:v>
                </c:pt>
                <c:pt idx="4236">
                  <c:v>4.6320319900861197E-2</c:v>
                </c:pt>
                <c:pt idx="4237">
                  <c:v>4.626738275611178E-2</c:v>
                </c:pt>
                <c:pt idx="4238">
                  <c:v>4.6250716491996198E-2</c:v>
                </c:pt>
                <c:pt idx="4239">
                  <c:v>4.620191057001679E-2</c:v>
                </c:pt>
                <c:pt idx="4240">
                  <c:v>4.6126351506249323E-2</c:v>
                </c:pt>
                <c:pt idx="4241">
                  <c:v>4.6090165039952682E-2</c:v>
                </c:pt>
                <c:pt idx="4242">
                  <c:v>4.5955603580556982E-2</c:v>
                </c:pt>
                <c:pt idx="4243">
                  <c:v>4.5945099635438996E-2</c:v>
                </c:pt>
                <c:pt idx="4244">
                  <c:v>4.5789286864567236E-2</c:v>
                </c:pt>
                <c:pt idx="4245">
                  <c:v>4.5757092775447553E-2</c:v>
                </c:pt>
                <c:pt idx="4246">
                  <c:v>4.5726564203829971E-2</c:v>
                </c:pt>
                <c:pt idx="4247">
                  <c:v>4.5639053417139794E-2</c:v>
                </c:pt>
                <c:pt idx="4248">
                  <c:v>4.5610269399811075E-2</c:v>
                </c:pt>
                <c:pt idx="4249">
                  <c:v>4.5607817147904336E-2</c:v>
                </c:pt>
                <c:pt idx="4250">
                  <c:v>4.5597571371286949E-2</c:v>
                </c:pt>
                <c:pt idx="4251">
                  <c:v>4.5499653021997953E-2</c:v>
                </c:pt>
                <c:pt idx="4252">
                  <c:v>4.5357768733399938E-2</c:v>
                </c:pt>
                <c:pt idx="4253">
                  <c:v>4.5342002804616421E-2</c:v>
                </c:pt>
                <c:pt idx="4254">
                  <c:v>4.5307821650471015E-2</c:v>
                </c:pt>
                <c:pt idx="4255">
                  <c:v>4.5299145744563334E-2</c:v>
                </c:pt>
                <c:pt idx="4256">
                  <c:v>4.5201653937553724E-2</c:v>
                </c:pt>
                <c:pt idx="4257">
                  <c:v>4.5201033431441232E-2</c:v>
                </c:pt>
                <c:pt idx="4258">
                  <c:v>4.5189342194504351E-2</c:v>
                </c:pt>
                <c:pt idx="4259">
                  <c:v>4.5166050278009927E-2</c:v>
                </c:pt>
                <c:pt idx="4260">
                  <c:v>4.5160115291499603E-2</c:v>
                </c:pt>
                <c:pt idx="4261">
                  <c:v>4.5156426503624246E-2</c:v>
                </c:pt>
                <c:pt idx="4262">
                  <c:v>4.5133260884734398E-2</c:v>
                </c:pt>
                <c:pt idx="4263">
                  <c:v>4.5105254217874605E-2</c:v>
                </c:pt>
                <c:pt idx="4264">
                  <c:v>4.5090996750720931E-2</c:v>
                </c:pt>
                <c:pt idx="4265">
                  <c:v>4.5030534406006496E-2</c:v>
                </c:pt>
                <c:pt idx="4266">
                  <c:v>4.499917457267355E-2</c:v>
                </c:pt>
                <c:pt idx="4267">
                  <c:v>4.4959020434748809E-2</c:v>
                </c:pt>
                <c:pt idx="4268">
                  <c:v>4.4882022245174083E-2</c:v>
                </c:pt>
                <c:pt idx="4269">
                  <c:v>4.4869791125526325E-2</c:v>
                </c:pt>
                <c:pt idx="4270">
                  <c:v>4.4865517410211442E-2</c:v>
                </c:pt>
                <c:pt idx="4271">
                  <c:v>4.4850965056462938E-2</c:v>
                </c:pt>
                <c:pt idx="4272">
                  <c:v>4.4848449617452484E-2</c:v>
                </c:pt>
                <c:pt idx="4273">
                  <c:v>4.4822846373574386E-2</c:v>
                </c:pt>
                <c:pt idx="4274">
                  <c:v>4.4766414606407283E-2</c:v>
                </c:pt>
                <c:pt idx="4275">
                  <c:v>4.476441975451588E-2</c:v>
                </c:pt>
                <c:pt idx="4276">
                  <c:v>4.4693875090832724E-2</c:v>
                </c:pt>
                <c:pt idx="4277">
                  <c:v>4.4666934649976835E-2</c:v>
                </c:pt>
                <c:pt idx="4278">
                  <c:v>4.4622679731132493E-2</c:v>
                </c:pt>
                <c:pt idx="4279">
                  <c:v>4.4587715885327249E-2</c:v>
                </c:pt>
                <c:pt idx="4280">
                  <c:v>4.4582934667170462E-2</c:v>
                </c:pt>
                <c:pt idx="4281">
                  <c:v>4.4535644110415419E-2</c:v>
                </c:pt>
                <c:pt idx="4282">
                  <c:v>4.4535629459442297E-2</c:v>
                </c:pt>
                <c:pt idx="4283">
                  <c:v>4.4516968773823919E-2</c:v>
                </c:pt>
                <c:pt idx="4284">
                  <c:v>4.4465065889039264E-2</c:v>
                </c:pt>
                <c:pt idx="4285">
                  <c:v>4.44310980453759E-2</c:v>
                </c:pt>
                <c:pt idx="4286">
                  <c:v>4.4395686465386733E-2</c:v>
                </c:pt>
                <c:pt idx="4287">
                  <c:v>4.4187043698917135E-2</c:v>
                </c:pt>
                <c:pt idx="4288">
                  <c:v>4.4074249731680809E-2</c:v>
                </c:pt>
                <c:pt idx="4289">
                  <c:v>4.4065912368254648E-2</c:v>
                </c:pt>
                <c:pt idx="4290">
                  <c:v>4.4053655308536686E-2</c:v>
                </c:pt>
                <c:pt idx="4291">
                  <c:v>4.4044768633786514E-2</c:v>
                </c:pt>
                <c:pt idx="4292">
                  <c:v>4.3981233940703128E-2</c:v>
                </c:pt>
                <c:pt idx="4293">
                  <c:v>4.3908552627723349E-2</c:v>
                </c:pt>
                <c:pt idx="4294">
                  <c:v>4.3832046488609867E-2</c:v>
                </c:pt>
                <c:pt idx="4295">
                  <c:v>4.3811704615375271E-2</c:v>
                </c:pt>
                <c:pt idx="4296">
                  <c:v>4.378426904059117E-2</c:v>
                </c:pt>
                <c:pt idx="4297">
                  <c:v>4.3777714037129475E-2</c:v>
                </c:pt>
                <c:pt idx="4298">
                  <c:v>4.3685359507830576E-2</c:v>
                </c:pt>
                <c:pt idx="4299">
                  <c:v>4.3679238712357467E-2</c:v>
                </c:pt>
                <c:pt idx="4300">
                  <c:v>4.3625703307010225E-2</c:v>
                </c:pt>
                <c:pt idx="4301">
                  <c:v>4.3561450557424705E-2</c:v>
                </c:pt>
                <c:pt idx="4302">
                  <c:v>4.3539787223686739E-2</c:v>
                </c:pt>
                <c:pt idx="4303">
                  <c:v>4.3527416248786893E-2</c:v>
                </c:pt>
                <c:pt idx="4304">
                  <c:v>4.3526515677174631E-2</c:v>
                </c:pt>
                <c:pt idx="4305">
                  <c:v>4.3508791947917111E-2</c:v>
                </c:pt>
                <c:pt idx="4306">
                  <c:v>4.3490131416127641E-2</c:v>
                </c:pt>
                <c:pt idx="4307">
                  <c:v>4.3474672108767445E-2</c:v>
                </c:pt>
                <c:pt idx="4308">
                  <c:v>4.3468931609272683E-2</c:v>
                </c:pt>
                <c:pt idx="4309">
                  <c:v>4.3378923223597175E-2</c:v>
                </c:pt>
                <c:pt idx="4310">
                  <c:v>4.3353369243443893E-2</c:v>
                </c:pt>
                <c:pt idx="4311">
                  <c:v>4.3285670015379606E-2</c:v>
                </c:pt>
                <c:pt idx="4312">
                  <c:v>4.3277736310395658E-2</c:v>
                </c:pt>
                <c:pt idx="4313">
                  <c:v>4.3266944247805923E-2</c:v>
                </c:pt>
                <c:pt idx="4314">
                  <c:v>4.3209831638279426E-2</c:v>
                </c:pt>
                <c:pt idx="4315">
                  <c:v>4.3160087810183337E-2</c:v>
                </c:pt>
                <c:pt idx="4316">
                  <c:v>4.3127333183507408E-2</c:v>
                </c:pt>
                <c:pt idx="4317">
                  <c:v>4.3059085844146867E-2</c:v>
                </c:pt>
                <c:pt idx="4318">
                  <c:v>4.305266053485602E-2</c:v>
                </c:pt>
                <c:pt idx="4319">
                  <c:v>4.3029837877852188E-2</c:v>
                </c:pt>
                <c:pt idx="4320">
                  <c:v>4.2977272708656929E-2</c:v>
                </c:pt>
                <c:pt idx="4321">
                  <c:v>4.2951068727780914E-2</c:v>
                </c:pt>
                <c:pt idx="4322">
                  <c:v>4.286681946430608E-2</c:v>
                </c:pt>
                <c:pt idx="4323">
                  <c:v>4.2854616867448639E-2</c:v>
                </c:pt>
                <c:pt idx="4324">
                  <c:v>4.2806198883476976E-2</c:v>
                </c:pt>
                <c:pt idx="4325">
                  <c:v>4.2739251030758707E-2</c:v>
                </c:pt>
                <c:pt idx="4326">
                  <c:v>4.2697380007081141E-2</c:v>
                </c:pt>
                <c:pt idx="4327">
                  <c:v>4.2569640952986522E-2</c:v>
                </c:pt>
                <c:pt idx="4328">
                  <c:v>4.2544552664478735E-2</c:v>
                </c:pt>
                <c:pt idx="4329">
                  <c:v>4.2522207523244739E-2</c:v>
                </c:pt>
                <c:pt idx="4330">
                  <c:v>4.2510895097597534E-2</c:v>
                </c:pt>
                <c:pt idx="4331">
                  <c:v>4.2502878660503028E-2</c:v>
                </c:pt>
                <c:pt idx="4332">
                  <c:v>4.2490637115379946E-2</c:v>
                </c:pt>
                <c:pt idx="4333">
                  <c:v>4.2473638431694542E-2</c:v>
                </c:pt>
                <c:pt idx="4334">
                  <c:v>4.2447819608755447E-2</c:v>
                </c:pt>
                <c:pt idx="4335">
                  <c:v>4.2391607254556228E-2</c:v>
                </c:pt>
                <c:pt idx="4336">
                  <c:v>4.2387393776637236E-2</c:v>
                </c:pt>
                <c:pt idx="4337">
                  <c:v>4.2383580896492225E-2</c:v>
                </c:pt>
                <c:pt idx="4338">
                  <c:v>4.2383311392246187E-2</c:v>
                </c:pt>
                <c:pt idx="4339">
                  <c:v>4.2232413685508584E-2</c:v>
                </c:pt>
                <c:pt idx="4340">
                  <c:v>4.2222668732627394E-2</c:v>
                </c:pt>
                <c:pt idx="4341">
                  <c:v>4.2197154352786079E-2</c:v>
                </c:pt>
                <c:pt idx="4342">
                  <c:v>4.2160439522456392E-2</c:v>
                </c:pt>
                <c:pt idx="4343">
                  <c:v>4.2106142101992323E-2</c:v>
                </c:pt>
                <c:pt idx="4344">
                  <c:v>4.208461457537381E-2</c:v>
                </c:pt>
                <c:pt idx="4345">
                  <c:v>4.2036330039504459E-2</c:v>
                </c:pt>
                <c:pt idx="4346">
                  <c:v>4.2032434238988232E-2</c:v>
                </c:pt>
                <c:pt idx="4347">
                  <c:v>4.1971950231925147E-2</c:v>
                </c:pt>
                <c:pt idx="4348">
                  <c:v>4.1934729025174554E-2</c:v>
                </c:pt>
                <c:pt idx="4349">
                  <c:v>4.1927271815170301E-2</c:v>
                </c:pt>
                <c:pt idx="4350">
                  <c:v>4.1907345155447556E-2</c:v>
                </c:pt>
                <c:pt idx="4351">
                  <c:v>4.1874638146797177E-2</c:v>
                </c:pt>
                <c:pt idx="4352">
                  <c:v>4.1862957841466084E-2</c:v>
                </c:pt>
                <c:pt idx="4353">
                  <c:v>4.1841644204134679E-2</c:v>
                </c:pt>
                <c:pt idx="4354">
                  <c:v>4.1822936716194539E-2</c:v>
                </c:pt>
                <c:pt idx="4355">
                  <c:v>4.1773429475402489E-2</c:v>
                </c:pt>
                <c:pt idx="4356">
                  <c:v>4.1717745832300632E-2</c:v>
                </c:pt>
                <c:pt idx="4357">
                  <c:v>4.1716359627946731E-2</c:v>
                </c:pt>
                <c:pt idx="4358">
                  <c:v>4.1673294023780304E-2</c:v>
                </c:pt>
                <c:pt idx="4359">
                  <c:v>4.1641605975039186E-2</c:v>
                </c:pt>
                <c:pt idx="4360">
                  <c:v>4.1552957092963159E-2</c:v>
                </c:pt>
                <c:pt idx="4361">
                  <c:v>4.1539257697502392E-2</c:v>
                </c:pt>
                <c:pt idx="4362">
                  <c:v>4.1532868126150653E-2</c:v>
                </c:pt>
                <c:pt idx="4363">
                  <c:v>4.149693486535895E-2</c:v>
                </c:pt>
                <c:pt idx="4364">
                  <c:v>4.1401768245645273E-2</c:v>
                </c:pt>
                <c:pt idx="4365">
                  <c:v>4.1398463902675431E-2</c:v>
                </c:pt>
                <c:pt idx="4366">
                  <c:v>4.1279533834641779E-2</c:v>
                </c:pt>
                <c:pt idx="4367">
                  <c:v>4.1259597808090763E-2</c:v>
                </c:pt>
                <c:pt idx="4368">
                  <c:v>4.1107398252612837E-2</c:v>
                </c:pt>
                <c:pt idx="4369">
                  <c:v>4.0893166855421943E-2</c:v>
                </c:pt>
                <c:pt idx="4370">
                  <c:v>4.0855799456958233E-2</c:v>
                </c:pt>
                <c:pt idx="4371">
                  <c:v>4.081310737459648E-2</c:v>
                </c:pt>
                <c:pt idx="4372">
                  <c:v>4.0811682391678789E-2</c:v>
                </c:pt>
                <c:pt idx="4373">
                  <c:v>4.0784503784437529E-2</c:v>
                </c:pt>
                <c:pt idx="4374">
                  <c:v>4.0755443123409278E-2</c:v>
                </c:pt>
                <c:pt idx="4375">
                  <c:v>4.0753683305601751E-2</c:v>
                </c:pt>
                <c:pt idx="4376">
                  <c:v>4.0681853541184788E-2</c:v>
                </c:pt>
                <c:pt idx="4377">
                  <c:v>4.0652006750122517E-2</c:v>
                </c:pt>
                <c:pt idx="4378">
                  <c:v>4.0631945494156607E-2</c:v>
                </c:pt>
                <c:pt idx="4379">
                  <c:v>4.0610920956195215E-2</c:v>
                </c:pt>
                <c:pt idx="4380">
                  <c:v>4.0586231580586392E-2</c:v>
                </c:pt>
                <c:pt idx="4381">
                  <c:v>4.0583919807861607E-2</c:v>
                </c:pt>
                <c:pt idx="4382">
                  <c:v>4.0553214179179842E-2</c:v>
                </c:pt>
                <c:pt idx="4383">
                  <c:v>4.0548099110207847E-2</c:v>
                </c:pt>
                <c:pt idx="4384">
                  <c:v>4.0542849237771392E-2</c:v>
                </c:pt>
                <c:pt idx="4385">
                  <c:v>4.0529667564576426E-2</c:v>
                </c:pt>
                <c:pt idx="4386">
                  <c:v>4.0429224649180563E-2</c:v>
                </c:pt>
                <c:pt idx="4387">
                  <c:v>4.0375428902871456E-2</c:v>
                </c:pt>
                <c:pt idx="4388">
                  <c:v>4.0357922843356486E-2</c:v>
                </c:pt>
                <c:pt idx="4389">
                  <c:v>4.0269254552442284E-2</c:v>
                </c:pt>
                <c:pt idx="4390">
                  <c:v>4.0181425378029857E-2</c:v>
                </c:pt>
                <c:pt idx="4391">
                  <c:v>4.0062253184350673E-2</c:v>
                </c:pt>
                <c:pt idx="4392">
                  <c:v>4.0004702320813615E-2</c:v>
                </c:pt>
                <c:pt idx="4393">
                  <c:v>3.9952337581521842E-2</c:v>
                </c:pt>
                <c:pt idx="4394">
                  <c:v>3.9763857463092141E-2</c:v>
                </c:pt>
                <c:pt idx="4395">
                  <c:v>3.9717723802359182E-2</c:v>
                </c:pt>
                <c:pt idx="4396">
                  <c:v>3.9661915622004378E-2</c:v>
                </c:pt>
                <c:pt idx="4397">
                  <c:v>3.9651579591182949E-2</c:v>
                </c:pt>
                <c:pt idx="4398">
                  <c:v>3.9630475461434708E-2</c:v>
                </c:pt>
                <c:pt idx="4399">
                  <c:v>3.9627830083548463E-2</c:v>
                </c:pt>
                <c:pt idx="4400">
                  <c:v>3.9600758247532501E-2</c:v>
                </c:pt>
                <c:pt idx="4401">
                  <c:v>3.9596975273804555E-2</c:v>
                </c:pt>
                <c:pt idx="4402">
                  <c:v>3.9419242787171023E-2</c:v>
                </c:pt>
                <c:pt idx="4403">
                  <c:v>3.9199588933541592E-2</c:v>
                </c:pt>
                <c:pt idx="4404">
                  <c:v>3.910422423417894E-2</c:v>
                </c:pt>
                <c:pt idx="4405">
                  <c:v>3.9086046917907541E-2</c:v>
                </c:pt>
                <c:pt idx="4406">
                  <c:v>3.9018237142763708E-2</c:v>
                </c:pt>
                <c:pt idx="4407">
                  <c:v>3.8979433483376354E-2</c:v>
                </c:pt>
                <c:pt idx="4408">
                  <c:v>3.8962653812305306E-2</c:v>
                </c:pt>
                <c:pt idx="4409">
                  <c:v>3.8922285532976553E-2</c:v>
                </c:pt>
                <c:pt idx="4410">
                  <c:v>3.8879338290866421E-2</c:v>
                </c:pt>
                <c:pt idx="4411">
                  <c:v>3.8844270010791555E-2</c:v>
                </c:pt>
                <c:pt idx="4412">
                  <c:v>3.8756458206082853E-2</c:v>
                </c:pt>
                <c:pt idx="4413">
                  <c:v>3.8714972233347918E-2</c:v>
                </c:pt>
                <c:pt idx="4414">
                  <c:v>3.8673803884325078E-2</c:v>
                </c:pt>
                <c:pt idx="4415">
                  <c:v>3.8646666967229661E-2</c:v>
                </c:pt>
                <c:pt idx="4416">
                  <c:v>3.8642195565184598E-2</c:v>
                </c:pt>
                <c:pt idx="4417">
                  <c:v>3.8635345591930693E-2</c:v>
                </c:pt>
                <c:pt idx="4418">
                  <c:v>3.8498269137056021E-2</c:v>
                </c:pt>
                <c:pt idx="4419">
                  <c:v>3.8465738653156951E-2</c:v>
                </c:pt>
                <c:pt idx="4420">
                  <c:v>3.8393042995995476E-2</c:v>
                </c:pt>
                <c:pt idx="4421">
                  <c:v>3.8380764206036144E-2</c:v>
                </c:pt>
                <c:pt idx="4422">
                  <c:v>3.8353204969926266E-2</c:v>
                </c:pt>
                <c:pt idx="4423">
                  <c:v>3.8251458298719523E-2</c:v>
                </c:pt>
                <c:pt idx="4424">
                  <c:v>3.817895105866375E-2</c:v>
                </c:pt>
                <c:pt idx="4425">
                  <c:v>3.8134291561952569E-2</c:v>
                </c:pt>
                <c:pt idx="4426">
                  <c:v>3.8133478233477874E-2</c:v>
                </c:pt>
                <c:pt idx="4427">
                  <c:v>3.8121843023773895E-2</c:v>
                </c:pt>
                <c:pt idx="4428">
                  <c:v>3.8116244459326286E-2</c:v>
                </c:pt>
                <c:pt idx="4429">
                  <c:v>3.8072903020116226E-2</c:v>
                </c:pt>
                <c:pt idx="4430">
                  <c:v>3.8042718641773249E-2</c:v>
                </c:pt>
                <c:pt idx="4431">
                  <c:v>3.7950136083084431E-2</c:v>
                </c:pt>
                <c:pt idx="4432">
                  <c:v>3.7781753851047692E-2</c:v>
                </c:pt>
                <c:pt idx="4433">
                  <c:v>3.7761418871777898E-2</c:v>
                </c:pt>
                <c:pt idx="4434">
                  <c:v>3.7760662517280379E-2</c:v>
                </c:pt>
                <c:pt idx="4435">
                  <c:v>3.7711165508991173E-2</c:v>
                </c:pt>
                <c:pt idx="4436">
                  <c:v>3.7543989443324828E-2</c:v>
                </c:pt>
                <c:pt idx="4437">
                  <c:v>3.7522258546315336E-2</c:v>
                </c:pt>
                <c:pt idx="4438">
                  <c:v>3.7432084508792325E-2</c:v>
                </c:pt>
                <c:pt idx="4439">
                  <c:v>3.7372075414396175E-2</c:v>
                </c:pt>
                <c:pt idx="4440">
                  <c:v>3.7308783582905028E-2</c:v>
                </c:pt>
                <c:pt idx="4441">
                  <c:v>3.729449706289311E-2</c:v>
                </c:pt>
                <c:pt idx="4442">
                  <c:v>3.7156980482774563E-2</c:v>
                </c:pt>
                <c:pt idx="4443">
                  <c:v>3.7148913414200548E-2</c:v>
                </c:pt>
                <c:pt idx="4444">
                  <c:v>3.7119701826145032E-2</c:v>
                </c:pt>
                <c:pt idx="4445">
                  <c:v>3.7113637579610607E-2</c:v>
                </c:pt>
                <c:pt idx="4446">
                  <c:v>3.7061414671091579E-2</c:v>
                </c:pt>
                <c:pt idx="4447">
                  <c:v>3.6996917706893742E-2</c:v>
                </c:pt>
                <c:pt idx="4448">
                  <c:v>3.6878647253702171E-2</c:v>
                </c:pt>
                <c:pt idx="4449">
                  <c:v>3.6769408566095514E-2</c:v>
                </c:pt>
                <c:pt idx="4450">
                  <c:v>3.6732498078975023E-2</c:v>
                </c:pt>
                <c:pt idx="4451">
                  <c:v>3.6681759909289791E-2</c:v>
                </c:pt>
                <c:pt idx="4452">
                  <c:v>3.6654306467492542E-2</c:v>
                </c:pt>
                <c:pt idx="4453">
                  <c:v>3.6566724637529427E-2</c:v>
                </c:pt>
                <c:pt idx="4454">
                  <c:v>3.6484145391841007E-2</c:v>
                </c:pt>
                <c:pt idx="4455">
                  <c:v>3.6479956871094871E-2</c:v>
                </c:pt>
                <c:pt idx="4456">
                  <c:v>3.6422072679822663E-2</c:v>
                </c:pt>
                <c:pt idx="4457">
                  <c:v>3.6345916127845379E-2</c:v>
                </c:pt>
                <c:pt idx="4458">
                  <c:v>3.6325781163111026E-2</c:v>
                </c:pt>
                <c:pt idx="4459">
                  <c:v>3.6251323384650744E-2</c:v>
                </c:pt>
                <c:pt idx="4460">
                  <c:v>3.6245709212920037E-2</c:v>
                </c:pt>
                <c:pt idx="4461">
                  <c:v>3.6206309709888376E-2</c:v>
                </c:pt>
                <c:pt idx="4462">
                  <c:v>3.6189946106042398E-2</c:v>
                </c:pt>
                <c:pt idx="4463">
                  <c:v>3.6177499927668437E-2</c:v>
                </c:pt>
                <c:pt idx="4464">
                  <c:v>3.614040021721307E-2</c:v>
                </c:pt>
                <c:pt idx="4465">
                  <c:v>3.6136728547085245E-2</c:v>
                </c:pt>
                <c:pt idx="4466">
                  <c:v>3.6105730585689784E-2</c:v>
                </c:pt>
                <c:pt idx="4467">
                  <c:v>3.6055159254449957E-2</c:v>
                </c:pt>
                <c:pt idx="4468">
                  <c:v>3.6045745473074341E-2</c:v>
                </c:pt>
                <c:pt idx="4469">
                  <c:v>3.5981670418320781E-2</c:v>
                </c:pt>
                <c:pt idx="4470">
                  <c:v>3.5965441616306722E-2</c:v>
                </c:pt>
                <c:pt idx="4471">
                  <c:v>3.5846315223846806E-2</c:v>
                </c:pt>
                <c:pt idx="4472">
                  <c:v>3.5844941628513892E-2</c:v>
                </c:pt>
                <c:pt idx="4473">
                  <c:v>3.5838666805324298E-2</c:v>
                </c:pt>
                <c:pt idx="4474">
                  <c:v>3.5756667933807842E-2</c:v>
                </c:pt>
                <c:pt idx="4475">
                  <c:v>3.5513010049716943E-2</c:v>
                </c:pt>
                <c:pt idx="4476">
                  <c:v>3.5449527638549076E-2</c:v>
                </c:pt>
                <c:pt idx="4477">
                  <c:v>3.5447091826070261E-2</c:v>
                </c:pt>
                <c:pt idx="4478">
                  <c:v>3.5432357690323685E-2</c:v>
                </c:pt>
                <c:pt idx="4479">
                  <c:v>3.5391216517988829E-2</c:v>
                </c:pt>
                <c:pt idx="4480">
                  <c:v>3.5352543647000127E-2</c:v>
                </c:pt>
                <c:pt idx="4481">
                  <c:v>3.5331287069519185E-2</c:v>
                </c:pt>
                <c:pt idx="4482">
                  <c:v>3.5285597875346408E-2</c:v>
                </c:pt>
                <c:pt idx="4483">
                  <c:v>3.5115138706215597E-2</c:v>
                </c:pt>
                <c:pt idx="4484">
                  <c:v>3.5058211714421091E-2</c:v>
                </c:pt>
                <c:pt idx="4485">
                  <c:v>3.5032657647475277E-2</c:v>
                </c:pt>
                <c:pt idx="4486">
                  <c:v>3.4950806540594487E-2</c:v>
                </c:pt>
                <c:pt idx="4487">
                  <c:v>3.4887480225172053E-2</c:v>
                </c:pt>
                <c:pt idx="4488">
                  <c:v>3.4886945237394537E-2</c:v>
                </c:pt>
                <c:pt idx="4489">
                  <c:v>3.4884737313135877E-2</c:v>
                </c:pt>
                <c:pt idx="4490">
                  <c:v>3.4849573354457354E-2</c:v>
                </c:pt>
                <c:pt idx="4491">
                  <c:v>3.4706187887061257E-2</c:v>
                </c:pt>
                <c:pt idx="4492">
                  <c:v>3.4658879307045164E-2</c:v>
                </c:pt>
                <c:pt idx="4493">
                  <c:v>3.4658219631491863E-2</c:v>
                </c:pt>
                <c:pt idx="4494">
                  <c:v>3.4523274892274337E-2</c:v>
                </c:pt>
                <c:pt idx="4495">
                  <c:v>3.4491653278116922E-2</c:v>
                </c:pt>
                <c:pt idx="4496">
                  <c:v>3.439867417920401E-2</c:v>
                </c:pt>
                <c:pt idx="4497">
                  <c:v>3.4327119490916463E-2</c:v>
                </c:pt>
                <c:pt idx="4498">
                  <c:v>3.4310261304958671E-2</c:v>
                </c:pt>
                <c:pt idx="4499">
                  <c:v>3.4307573631468823E-2</c:v>
                </c:pt>
                <c:pt idx="4500">
                  <c:v>3.4292759200361608E-2</c:v>
                </c:pt>
                <c:pt idx="4501">
                  <c:v>3.4291477368177746E-2</c:v>
                </c:pt>
                <c:pt idx="4502">
                  <c:v>3.4267450798002259E-2</c:v>
                </c:pt>
                <c:pt idx="4503">
                  <c:v>3.4189477552537526E-2</c:v>
                </c:pt>
                <c:pt idx="4504">
                  <c:v>3.4147275925651158E-2</c:v>
                </c:pt>
                <c:pt idx="4505">
                  <c:v>3.4141211401507429E-2</c:v>
                </c:pt>
                <c:pt idx="4506">
                  <c:v>3.4061354541607636E-2</c:v>
                </c:pt>
                <c:pt idx="4507">
                  <c:v>3.4029211689554015E-2</c:v>
                </c:pt>
                <c:pt idx="4508">
                  <c:v>3.4023345417285231E-2</c:v>
                </c:pt>
                <c:pt idx="4509">
                  <c:v>3.3909096190273998E-2</c:v>
                </c:pt>
                <c:pt idx="4510">
                  <c:v>3.3893488010542497E-2</c:v>
                </c:pt>
                <c:pt idx="4511">
                  <c:v>3.388292966974786E-2</c:v>
                </c:pt>
                <c:pt idx="4512">
                  <c:v>3.3882136621867828E-2</c:v>
                </c:pt>
                <c:pt idx="4513">
                  <c:v>3.3866807332014956E-2</c:v>
                </c:pt>
                <c:pt idx="4514">
                  <c:v>3.3703079259362334E-2</c:v>
                </c:pt>
                <c:pt idx="4515">
                  <c:v>3.3659657815739638E-2</c:v>
                </c:pt>
                <c:pt idx="4516">
                  <c:v>3.3651460564050745E-2</c:v>
                </c:pt>
                <c:pt idx="4517">
                  <c:v>3.3647028910377873E-2</c:v>
                </c:pt>
                <c:pt idx="4518">
                  <c:v>3.3639754574585699E-2</c:v>
                </c:pt>
                <c:pt idx="4519">
                  <c:v>3.3616065665747714E-2</c:v>
                </c:pt>
                <c:pt idx="4520">
                  <c:v>3.3611539529159663E-2</c:v>
                </c:pt>
                <c:pt idx="4521">
                  <c:v>3.3608125903402987E-2</c:v>
                </c:pt>
                <c:pt idx="4522">
                  <c:v>3.3475418086537902E-2</c:v>
                </c:pt>
                <c:pt idx="4523">
                  <c:v>3.3456735645690835E-2</c:v>
                </c:pt>
                <c:pt idx="4524">
                  <c:v>3.3455535110322378E-2</c:v>
                </c:pt>
                <c:pt idx="4525">
                  <c:v>3.3444237942587794E-2</c:v>
                </c:pt>
                <c:pt idx="4526">
                  <c:v>3.3387998189433041E-2</c:v>
                </c:pt>
                <c:pt idx="4527">
                  <c:v>3.3363476374629039E-2</c:v>
                </c:pt>
                <c:pt idx="4528">
                  <c:v>3.3321825460567583E-2</c:v>
                </c:pt>
                <c:pt idx="4529">
                  <c:v>3.3243806577808288E-2</c:v>
                </c:pt>
                <c:pt idx="4530">
                  <c:v>3.3223638957701286E-2</c:v>
                </c:pt>
                <c:pt idx="4531">
                  <c:v>3.3215188093644731E-2</c:v>
                </c:pt>
                <c:pt idx="4532">
                  <c:v>3.3171636103799571E-2</c:v>
                </c:pt>
                <c:pt idx="4533">
                  <c:v>3.3093237767296863E-2</c:v>
                </c:pt>
                <c:pt idx="4534">
                  <c:v>3.3062545095774012E-2</c:v>
                </c:pt>
                <c:pt idx="4535">
                  <c:v>3.2965137596018816E-2</c:v>
                </c:pt>
                <c:pt idx="4536">
                  <c:v>3.288633066566949E-2</c:v>
                </c:pt>
                <c:pt idx="4537">
                  <c:v>3.2852505153398721E-2</c:v>
                </c:pt>
                <c:pt idx="4538">
                  <c:v>3.2809951563796312E-2</c:v>
                </c:pt>
                <c:pt idx="4539">
                  <c:v>3.2755441585243593E-2</c:v>
                </c:pt>
                <c:pt idx="4540">
                  <c:v>3.2626197072160155E-2</c:v>
                </c:pt>
                <c:pt idx="4541">
                  <c:v>3.2593323930918988E-2</c:v>
                </c:pt>
                <c:pt idx="4542">
                  <c:v>3.2580623957770463E-2</c:v>
                </c:pt>
                <c:pt idx="4543">
                  <c:v>3.2534023664033192E-2</c:v>
                </c:pt>
                <c:pt idx="4544">
                  <c:v>3.2518948808492584E-2</c:v>
                </c:pt>
                <c:pt idx="4545">
                  <c:v>3.2455766462113483E-2</c:v>
                </c:pt>
                <c:pt idx="4546">
                  <c:v>3.2415448679896576E-2</c:v>
                </c:pt>
                <c:pt idx="4547">
                  <c:v>3.2412450090989441E-2</c:v>
                </c:pt>
                <c:pt idx="4548">
                  <c:v>3.2403549789872886E-2</c:v>
                </c:pt>
                <c:pt idx="4549">
                  <c:v>3.2396260445937977E-2</c:v>
                </c:pt>
                <c:pt idx="4550">
                  <c:v>3.2382041592159017E-2</c:v>
                </c:pt>
                <c:pt idx="4551">
                  <c:v>3.2298364651754674E-2</c:v>
                </c:pt>
                <c:pt idx="4552">
                  <c:v>3.2293590491724075E-2</c:v>
                </c:pt>
                <c:pt idx="4553">
                  <c:v>3.2290336275335542E-2</c:v>
                </c:pt>
                <c:pt idx="4554">
                  <c:v>3.2157515568101654E-2</c:v>
                </c:pt>
                <c:pt idx="4555">
                  <c:v>3.2011575003349231E-2</c:v>
                </c:pt>
                <c:pt idx="4556">
                  <c:v>3.2003378059729387E-2</c:v>
                </c:pt>
                <c:pt idx="4557">
                  <c:v>3.1973735577623154E-2</c:v>
                </c:pt>
                <c:pt idx="4558">
                  <c:v>3.1897915079596523E-2</c:v>
                </c:pt>
                <c:pt idx="4559">
                  <c:v>3.1829865718971687E-2</c:v>
                </c:pt>
                <c:pt idx="4560">
                  <c:v>3.1711796631032088E-2</c:v>
                </c:pt>
                <c:pt idx="4561">
                  <c:v>3.1683260715686196E-2</c:v>
                </c:pt>
                <c:pt idx="4562">
                  <c:v>3.1679156387667967E-2</c:v>
                </c:pt>
                <c:pt idx="4563">
                  <c:v>3.1627340403955082E-2</c:v>
                </c:pt>
                <c:pt idx="4564">
                  <c:v>3.1605635436057648E-2</c:v>
                </c:pt>
                <c:pt idx="4565">
                  <c:v>3.160053666578741E-2</c:v>
                </c:pt>
                <c:pt idx="4566">
                  <c:v>3.1542237922443712E-2</c:v>
                </c:pt>
                <c:pt idx="4567">
                  <c:v>3.1528431891406569E-2</c:v>
                </c:pt>
                <c:pt idx="4568">
                  <c:v>3.1409172246441866E-2</c:v>
                </c:pt>
                <c:pt idx="4569">
                  <c:v>3.1377619403488884E-2</c:v>
                </c:pt>
                <c:pt idx="4570">
                  <c:v>3.1278107556771566E-2</c:v>
                </c:pt>
                <c:pt idx="4571">
                  <c:v>3.1209706931030607E-2</c:v>
                </c:pt>
                <c:pt idx="4572">
                  <c:v>3.1195881824803141E-2</c:v>
                </c:pt>
                <c:pt idx="4573">
                  <c:v>3.119326689991948E-2</c:v>
                </c:pt>
                <c:pt idx="4574">
                  <c:v>3.1164375126544575E-2</c:v>
                </c:pt>
                <c:pt idx="4575">
                  <c:v>3.1151878679159098E-2</c:v>
                </c:pt>
                <c:pt idx="4576">
                  <c:v>3.1116288615289259E-2</c:v>
                </c:pt>
                <c:pt idx="4577">
                  <c:v>3.1068720665248236E-2</c:v>
                </c:pt>
                <c:pt idx="4578">
                  <c:v>3.0964639166549457E-2</c:v>
                </c:pt>
                <c:pt idx="4579">
                  <c:v>3.0955199884436527E-2</c:v>
                </c:pt>
                <c:pt idx="4580">
                  <c:v>3.075478119347734E-2</c:v>
                </c:pt>
                <c:pt idx="4581">
                  <c:v>3.0609128147269536E-2</c:v>
                </c:pt>
                <c:pt idx="4582">
                  <c:v>3.0568212577702394E-2</c:v>
                </c:pt>
                <c:pt idx="4583">
                  <c:v>3.052739561588207E-2</c:v>
                </c:pt>
                <c:pt idx="4584">
                  <c:v>3.0521787029072944E-2</c:v>
                </c:pt>
                <c:pt idx="4585">
                  <c:v>3.049819186828516E-2</c:v>
                </c:pt>
                <c:pt idx="4586">
                  <c:v>3.0443392952076227E-2</c:v>
                </c:pt>
                <c:pt idx="4587">
                  <c:v>3.0271071414463495E-2</c:v>
                </c:pt>
                <c:pt idx="4588">
                  <c:v>3.0199575487637523E-2</c:v>
                </c:pt>
                <c:pt idx="4589">
                  <c:v>3.016828921664106E-2</c:v>
                </c:pt>
                <c:pt idx="4590">
                  <c:v>3.0167417454981103E-2</c:v>
                </c:pt>
                <c:pt idx="4591">
                  <c:v>3.0089724909462542E-2</c:v>
                </c:pt>
                <c:pt idx="4592">
                  <c:v>3.0025314002897464E-2</c:v>
                </c:pt>
                <c:pt idx="4593">
                  <c:v>3.0019868756817124E-2</c:v>
                </c:pt>
                <c:pt idx="4594">
                  <c:v>2.976902948939689E-2</c:v>
                </c:pt>
                <c:pt idx="4595">
                  <c:v>2.9707364653506225E-2</c:v>
                </c:pt>
                <c:pt idx="4596">
                  <c:v>2.9703759897564339E-2</c:v>
                </c:pt>
                <c:pt idx="4597">
                  <c:v>2.9679016870932509E-2</c:v>
                </c:pt>
                <c:pt idx="4598">
                  <c:v>2.9668729130286123E-2</c:v>
                </c:pt>
                <c:pt idx="4599">
                  <c:v>2.9646279030385789E-2</c:v>
                </c:pt>
                <c:pt idx="4600">
                  <c:v>2.9610795776694929E-2</c:v>
                </c:pt>
                <c:pt idx="4601">
                  <c:v>2.9602969072196936E-2</c:v>
                </c:pt>
                <c:pt idx="4602">
                  <c:v>2.95813635836253E-2</c:v>
                </c:pt>
                <c:pt idx="4603">
                  <c:v>2.9557275188763017E-2</c:v>
                </c:pt>
                <c:pt idx="4604">
                  <c:v>2.948208784394853E-2</c:v>
                </c:pt>
                <c:pt idx="4605">
                  <c:v>2.9453350619924441E-2</c:v>
                </c:pt>
                <c:pt idx="4606">
                  <c:v>2.9398369315116191E-2</c:v>
                </c:pt>
                <c:pt idx="4607">
                  <c:v>2.9280472313075376E-2</c:v>
                </c:pt>
                <c:pt idx="4608">
                  <c:v>2.9229923529282571E-2</c:v>
                </c:pt>
                <c:pt idx="4609">
                  <c:v>2.9227701975728642E-2</c:v>
                </c:pt>
                <c:pt idx="4610">
                  <c:v>2.9191797360482209E-2</c:v>
                </c:pt>
                <c:pt idx="4611">
                  <c:v>2.9109310657323438E-2</c:v>
                </c:pt>
                <c:pt idx="4612">
                  <c:v>2.9072332633990915E-2</c:v>
                </c:pt>
                <c:pt idx="4613">
                  <c:v>2.9030810428076138E-2</c:v>
                </c:pt>
                <c:pt idx="4614">
                  <c:v>2.8974898012973413E-2</c:v>
                </c:pt>
                <c:pt idx="4615">
                  <c:v>2.896527868988924E-2</c:v>
                </c:pt>
                <c:pt idx="4616">
                  <c:v>2.8929877899152964E-2</c:v>
                </c:pt>
                <c:pt idx="4617">
                  <c:v>2.8891741167491148E-2</c:v>
                </c:pt>
                <c:pt idx="4618">
                  <c:v>2.8811192211762197E-2</c:v>
                </c:pt>
                <c:pt idx="4619">
                  <c:v>2.8753238904472334E-2</c:v>
                </c:pt>
                <c:pt idx="4620">
                  <c:v>2.871902686429843E-2</c:v>
                </c:pt>
                <c:pt idx="4621">
                  <c:v>2.8654088792734064E-2</c:v>
                </c:pt>
                <c:pt idx="4622">
                  <c:v>2.8609897393373083E-2</c:v>
                </c:pt>
                <c:pt idx="4623">
                  <c:v>2.8592266893311031E-2</c:v>
                </c:pt>
                <c:pt idx="4624">
                  <c:v>2.8514863244859408E-2</c:v>
                </c:pt>
                <c:pt idx="4625">
                  <c:v>2.8485896092711467E-2</c:v>
                </c:pt>
                <c:pt idx="4626">
                  <c:v>2.8457049254488831E-2</c:v>
                </c:pt>
                <c:pt idx="4627">
                  <c:v>2.8394204738671967E-2</c:v>
                </c:pt>
                <c:pt idx="4628">
                  <c:v>2.8385574266459122E-2</c:v>
                </c:pt>
                <c:pt idx="4629">
                  <c:v>2.8371236621915926E-2</c:v>
                </c:pt>
                <c:pt idx="4630">
                  <c:v>2.8341602120408888E-2</c:v>
                </c:pt>
                <c:pt idx="4631">
                  <c:v>2.826353496616836E-2</c:v>
                </c:pt>
                <c:pt idx="4632">
                  <c:v>2.7987513251255126E-2</c:v>
                </c:pt>
                <c:pt idx="4633">
                  <c:v>2.7948495499903775E-2</c:v>
                </c:pt>
                <c:pt idx="4634">
                  <c:v>2.7844198264902958E-2</c:v>
                </c:pt>
                <c:pt idx="4635">
                  <c:v>2.779183343052145E-2</c:v>
                </c:pt>
                <c:pt idx="4636">
                  <c:v>2.7639177769703406E-2</c:v>
                </c:pt>
                <c:pt idx="4637">
                  <c:v>2.7579856752918328E-2</c:v>
                </c:pt>
                <c:pt idx="4638">
                  <c:v>2.7483911242565728E-2</c:v>
                </c:pt>
                <c:pt idx="4639">
                  <c:v>2.7366879042192632E-2</c:v>
                </c:pt>
                <c:pt idx="4640">
                  <c:v>2.7365161833388947E-2</c:v>
                </c:pt>
                <c:pt idx="4641">
                  <c:v>2.7288773513600241E-2</c:v>
                </c:pt>
                <c:pt idx="4642">
                  <c:v>2.7250117485638724E-2</c:v>
                </c:pt>
                <c:pt idx="4643">
                  <c:v>2.7127427073744069E-2</c:v>
                </c:pt>
                <c:pt idx="4644">
                  <c:v>2.7036674382477806E-2</c:v>
                </c:pt>
                <c:pt idx="4645">
                  <c:v>2.7035155161921263E-2</c:v>
                </c:pt>
                <c:pt idx="4646">
                  <c:v>2.6942566953035645E-2</c:v>
                </c:pt>
                <c:pt idx="4647">
                  <c:v>2.6930362060049121E-2</c:v>
                </c:pt>
                <c:pt idx="4648">
                  <c:v>2.6861463314271309E-2</c:v>
                </c:pt>
                <c:pt idx="4649">
                  <c:v>2.6798685891357924E-2</c:v>
                </c:pt>
                <c:pt idx="4650">
                  <c:v>2.6663236680637685E-2</c:v>
                </c:pt>
                <c:pt idx="4651">
                  <c:v>2.6638276490676766E-2</c:v>
                </c:pt>
                <c:pt idx="4652">
                  <c:v>2.6623229726097892E-2</c:v>
                </c:pt>
                <c:pt idx="4653">
                  <c:v>2.64933735653201E-2</c:v>
                </c:pt>
                <c:pt idx="4654">
                  <c:v>2.626171582746939E-2</c:v>
                </c:pt>
                <c:pt idx="4655">
                  <c:v>2.6127834919511823E-2</c:v>
                </c:pt>
                <c:pt idx="4656">
                  <c:v>2.6085069891618184E-2</c:v>
                </c:pt>
                <c:pt idx="4657">
                  <c:v>2.6059619558679983E-2</c:v>
                </c:pt>
                <c:pt idx="4658">
                  <c:v>2.6015840990983322E-2</c:v>
                </c:pt>
                <c:pt idx="4659">
                  <c:v>2.5991685655024053E-2</c:v>
                </c:pt>
                <c:pt idx="4660">
                  <c:v>2.5907994528264151E-2</c:v>
                </c:pt>
                <c:pt idx="4661">
                  <c:v>2.5802740173991714E-2</c:v>
                </c:pt>
                <c:pt idx="4662">
                  <c:v>2.5788872848218534E-2</c:v>
                </c:pt>
                <c:pt idx="4663">
                  <c:v>2.5757640033728761E-2</c:v>
                </c:pt>
                <c:pt idx="4664">
                  <c:v>2.5678635948734374E-2</c:v>
                </c:pt>
                <c:pt idx="4665">
                  <c:v>2.5635286469619451E-2</c:v>
                </c:pt>
                <c:pt idx="4666">
                  <c:v>2.561995524306282E-2</c:v>
                </c:pt>
                <c:pt idx="4667">
                  <c:v>2.5511392659277744E-2</c:v>
                </c:pt>
                <c:pt idx="4668">
                  <c:v>2.5437931025382669E-2</c:v>
                </c:pt>
                <c:pt idx="4669">
                  <c:v>2.5311266470409759E-2</c:v>
                </c:pt>
                <c:pt idx="4670">
                  <c:v>2.5311119209216176E-2</c:v>
                </c:pt>
                <c:pt idx="4671">
                  <c:v>2.5283017630781481E-2</c:v>
                </c:pt>
                <c:pt idx="4672">
                  <c:v>2.5263687790884153E-2</c:v>
                </c:pt>
                <c:pt idx="4673">
                  <c:v>2.5096690107196909E-2</c:v>
                </c:pt>
                <c:pt idx="4674">
                  <c:v>2.4859345235318627E-2</c:v>
                </c:pt>
                <c:pt idx="4675">
                  <c:v>2.4766101578934208E-2</c:v>
                </c:pt>
                <c:pt idx="4676">
                  <c:v>2.4755088459189896E-2</c:v>
                </c:pt>
                <c:pt idx="4677">
                  <c:v>2.4740469796332112E-2</c:v>
                </c:pt>
                <c:pt idx="4678">
                  <c:v>2.4669382336309349E-2</c:v>
                </c:pt>
                <c:pt idx="4679">
                  <c:v>2.4611911811295885E-2</c:v>
                </c:pt>
                <c:pt idx="4680">
                  <c:v>2.4467475867304442E-2</c:v>
                </c:pt>
                <c:pt idx="4681">
                  <c:v>2.4441403411840881E-2</c:v>
                </c:pt>
                <c:pt idx="4682">
                  <c:v>2.428735366588693E-2</c:v>
                </c:pt>
                <c:pt idx="4683">
                  <c:v>2.4267223288292932E-2</c:v>
                </c:pt>
                <c:pt idx="4684">
                  <c:v>2.4255054283692141E-2</c:v>
                </c:pt>
                <c:pt idx="4685">
                  <c:v>2.4223917683982257E-2</c:v>
                </c:pt>
                <c:pt idx="4686">
                  <c:v>2.4180139771634045E-2</c:v>
                </c:pt>
                <c:pt idx="4687">
                  <c:v>2.4105105127339516E-2</c:v>
                </c:pt>
                <c:pt idx="4688">
                  <c:v>2.4006995954505814E-2</c:v>
                </c:pt>
                <c:pt idx="4689">
                  <c:v>2.39588524199301E-2</c:v>
                </c:pt>
                <c:pt idx="4690">
                  <c:v>2.3931698131514679E-2</c:v>
                </c:pt>
                <c:pt idx="4691">
                  <c:v>2.3902058731868125E-2</c:v>
                </c:pt>
                <c:pt idx="4692">
                  <c:v>2.3868762048228093E-2</c:v>
                </c:pt>
                <c:pt idx="4693">
                  <c:v>2.3817769703274604E-2</c:v>
                </c:pt>
                <c:pt idx="4694">
                  <c:v>2.3804981354434065E-2</c:v>
                </c:pt>
                <c:pt idx="4695">
                  <c:v>2.3759958505101299E-2</c:v>
                </c:pt>
                <c:pt idx="4696">
                  <c:v>2.3758420435930482E-2</c:v>
                </c:pt>
                <c:pt idx="4697">
                  <c:v>2.364663138501881E-2</c:v>
                </c:pt>
                <c:pt idx="4698">
                  <c:v>2.3596288701329023E-2</c:v>
                </c:pt>
                <c:pt idx="4699">
                  <c:v>2.3583030560252551E-2</c:v>
                </c:pt>
                <c:pt idx="4700">
                  <c:v>2.3554338942329126E-2</c:v>
                </c:pt>
                <c:pt idx="4701">
                  <c:v>2.3425188072458376E-2</c:v>
                </c:pt>
                <c:pt idx="4702">
                  <c:v>2.3413800705162278E-2</c:v>
                </c:pt>
                <c:pt idx="4703">
                  <c:v>2.338741407919569E-2</c:v>
                </c:pt>
                <c:pt idx="4704">
                  <c:v>2.3369298445948025E-2</c:v>
                </c:pt>
                <c:pt idx="4705">
                  <c:v>2.3350249598764406E-2</c:v>
                </c:pt>
                <c:pt idx="4706">
                  <c:v>2.3298918761789925E-2</c:v>
                </c:pt>
                <c:pt idx="4707">
                  <c:v>2.3243746833133773E-2</c:v>
                </c:pt>
                <c:pt idx="4708">
                  <c:v>2.311205854962943E-2</c:v>
                </c:pt>
                <c:pt idx="4709">
                  <c:v>2.3017714772831467E-2</c:v>
                </c:pt>
                <c:pt idx="4710">
                  <c:v>2.2953582709087091E-2</c:v>
                </c:pt>
                <c:pt idx="4711">
                  <c:v>2.2908963278006744E-2</c:v>
                </c:pt>
                <c:pt idx="4712">
                  <c:v>2.2895626521680878E-2</c:v>
                </c:pt>
                <c:pt idx="4713">
                  <c:v>2.2789441780294007E-2</c:v>
                </c:pt>
                <c:pt idx="4714">
                  <c:v>2.2725087566239015E-2</c:v>
                </c:pt>
                <c:pt idx="4715">
                  <c:v>2.2621298263193694E-2</c:v>
                </c:pt>
                <c:pt idx="4716">
                  <c:v>2.2604722824569733E-2</c:v>
                </c:pt>
                <c:pt idx="4717">
                  <c:v>2.2594708914862077E-2</c:v>
                </c:pt>
                <c:pt idx="4718">
                  <c:v>2.2415570940034345E-2</c:v>
                </c:pt>
                <c:pt idx="4719">
                  <c:v>2.2343964082435913E-2</c:v>
                </c:pt>
                <c:pt idx="4720">
                  <c:v>2.2280263899084614E-2</c:v>
                </c:pt>
                <c:pt idx="4721">
                  <c:v>2.2259091608667736E-2</c:v>
                </c:pt>
                <c:pt idx="4722">
                  <c:v>2.2151565719381178E-2</c:v>
                </c:pt>
                <c:pt idx="4723">
                  <c:v>2.2135807347372735E-2</c:v>
                </c:pt>
                <c:pt idx="4724">
                  <c:v>2.2087353182837628E-2</c:v>
                </c:pt>
                <c:pt idx="4725">
                  <c:v>2.1986964989737155E-2</c:v>
                </c:pt>
                <c:pt idx="4726">
                  <c:v>2.1961898815877939E-2</c:v>
                </c:pt>
                <c:pt idx="4727">
                  <c:v>2.1933298871389874E-2</c:v>
                </c:pt>
                <c:pt idx="4728">
                  <c:v>2.1861908738510353E-2</c:v>
                </c:pt>
                <c:pt idx="4729">
                  <c:v>2.1797693666453549E-2</c:v>
                </c:pt>
                <c:pt idx="4730">
                  <c:v>2.1699896684292428E-2</c:v>
                </c:pt>
                <c:pt idx="4731">
                  <c:v>2.1616871112757962E-2</c:v>
                </c:pt>
                <c:pt idx="4732">
                  <c:v>2.1587225180715579E-2</c:v>
                </c:pt>
                <c:pt idx="4733">
                  <c:v>2.1578991556124544E-2</c:v>
                </c:pt>
                <c:pt idx="4734">
                  <c:v>2.1535324882436587E-2</c:v>
                </c:pt>
                <c:pt idx="4735">
                  <c:v>2.1533261624296165E-2</c:v>
                </c:pt>
                <c:pt idx="4736">
                  <c:v>2.1521191172333774E-2</c:v>
                </c:pt>
                <c:pt idx="4737">
                  <c:v>2.1496422908135891E-2</c:v>
                </c:pt>
                <c:pt idx="4738">
                  <c:v>2.1453981415319574E-2</c:v>
                </c:pt>
                <c:pt idx="4739">
                  <c:v>2.144665725192196E-2</c:v>
                </c:pt>
                <c:pt idx="4740">
                  <c:v>2.1391384961945675E-2</c:v>
                </c:pt>
                <c:pt idx="4741">
                  <c:v>2.1261661249758711E-2</c:v>
                </c:pt>
                <c:pt idx="4742">
                  <c:v>2.115689429330838E-2</c:v>
                </c:pt>
                <c:pt idx="4743">
                  <c:v>2.103878639473233E-2</c:v>
                </c:pt>
                <c:pt idx="4744">
                  <c:v>2.0957379680760325E-2</c:v>
                </c:pt>
                <c:pt idx="4745">
                  <c:v>2.0878671706288501E-2</c:v>
                </c:pt>
                <c:pt idx="4746">
                  <c:v>2.08091996919842E-2</c:v>
                </c:pt>
                <c:pt idx="4747">
                  <c:v>2.0800464591323238E-2</c:v>
                </c:pt>
                <c:pt idx="4748">
                  <c:v>2.0654827333874574E-2</c:v>
                </c:pt>
                <c:pt idx="4749">
                  <c:v>2.0651755254648588E-2</c:v>
                </c:pt>
                <c:pt idx="4750">
                  <c:v>2.0587373332864336E-2</c:v>
                </c:pt>
                <c:pt idx="4751">
                  <c:v>2.0475003773362845E-2</c:v>
                </c:pt>
                <c:pt idx="4752">
                  <c:v>2.041475603345122E-2</c:v>
                </c:pt>
                <c:pt idx="4753">
                  <c:v>2.0337840843003514E-2</c:v>
                </c:pt>
                <c:pt idx="4754">
                  <c:v>2.0327774054955328E-2</c:v>
                </c:pt>
                <c:pt idx="4755">
                  <c:v>2.0308126732274358E-2</c:v>
                </c:pt>
                <c:pt idx="4756">
                  <c:v>2.0080636098318377E-2</c:v>
                </c:pt>
                <c:pt idx="4757">
                  <c:v>2.0018813851510317E-2</c:v>
                </c:pt>
                <c:pt idx="4758">
                  <c:v>1.9984743710688781E-2</c:v>
                </c:pt>
                <c:pt idx="4759">
                  <c:v>1.9862705739430084E-2</c:v>
                </c:pt>
                <c:pt idx="4760">
                  <c:v>1.9861079582516018E-2</c:v>
                </c:pt>
                <c:pt idx="4761">
                  <c:v>1.9745349337494257E-2</c:v>
                </c:pt>
                <c:pt idx="4762">
                  <c:v>1.962884321805863E-2</c:v>
                </c:pt>
                <c:pt idx="4763">
                  <c:v>1.9476951588223806E-2</c:v>
                </c:pt>
                <c:pt idx="4764">
                  <c:v>1.935651117205299E-2</c:v>
                </c:pt>
                <c:pt idx="4765">
                  <c:v>1.9246402736843707E-2</c:v>
                </c:pt>
                <c:pt idx="4766">
                  <c:v>1.9045551937303725E-2</c:v>
                </c:pt>
                <c:pt idx="4767">
                  <c:v>1.9039264609886565E-2</c:v>
                </c:pt>
                <c:pt idx="4768">
                  <c:v>1.8956768982601662E-2</c:v>
                </c:pt>
                <c:pt idx="4769">
                  <c:v>1.8706024842089265E-2</c:v>
                </c:pt>
                <c:pt idx="4770">
                  <c:v>1.8698573639628416E-2</c:v>
                </c:pt>
                <c:pt idx="4771">
                  <c:v>1.8598713454921374E-2</c:v>
                </c:pt>
                <c:pt idx="4772">
                  <c:v>1.8511669873594611E-2</c:v>
                </c:pt>
                <c:pt idx="4773">
                  <c:v>1.8499187842178012E-2</c:v>
                </c:pt>
                <c:pt idx="4774">
                  <c:v>1.8353724965314202E-2</c:v>
                </c:pt>
                <c:pt idx="4775">
                  <c:v>1.8336693551394993E-2</c:v>
                </c:pt>
                <c:pt idx="4776">
                  <c:v>1.8316687382860294E-2</c:v>
                </c:pt>
                <c:pt idx="4777">
                  <c:v>1.831532037864704E-2</c:v>
                </c:pt>
                <c:pt idx="4778">
                  <c:v>1.8152341962360759E-2</c:v>
                </c:pt>
                <c:pt idx="4779">
                  <c:v>1.7995388704696177E-2</c:v>
                </c:pt>
                <c:pt idx="4780">
                  <c:v>1.7934959942679345E-2</c:v>
                </c:pt>
                <c:pt idx="4781">
                  <c:v>1.7833487925622428E-2</c:v>
                </c:pt>
                <c:pt idx="4782">
                  <c:v>1.765734797349924E-2</c:v>
                </c:pt>
                <c:pt idx="4783">
                  <c:v>1.7640144245324771E-2</c:v>
                </c:pt>
                <c:pt idx="4784">
                  <c:v>1.7454741507814408E-2</c:v>
                </c:pt>
                <c:pt idx="4785">
                  <c:v>1.7446241170522226E-2</c:v>
                </c:pt>
                <c:pt idx="4786">
                  <c:v>1.7441058045193369E-2</c:v>
                </c:pt>
                <c:pt idx="4787">
                  <c:v>1.7410823342942014E-2</c:v>
                </c:pt>
                <c:pt idx="4788">
                  <c:v>1.7360148280620932E-2</c:v>
                </c:pt>
                <c:pt idx="4789">
                  <c:v>1.7209970534616162E-2</c:v>
                </c:pt>
                <c:pt idx="4790">
                  <c:v>1.7032389205113779E-2</c:v>
                </c:pt>
                <c:pt idx="4791">
                  <c:v>1.7015669212421897E-2</c:v>
                </c:pt>
                <c:pt idx="4792">
                  <c:v>1.6979918544354947E-2</c:v>
                </c:pt>
                <c:pt idx="4793">
                  <c:v>1.6789374226957546E-2</c:v>
                </c:pt>
                <c:pt idx="4794">
                  <c:v>1.6696982141159812E-2</c:v>
                </c:pt>
                <c:pt idx="4795">
                  <c:v>1.6692156066895992E-2</c:v>
                </c:pt>
                <c:pt idx="4796">
                  <c:v>1.6545619698825103E-2</c:v>
                </c:pt>
                <c:pt idx="4797">
                  <c:v>1.6523908484316507E-2</c:v>
                </c:pt>
                <c:pt idx="4798">
                  <c:v>1.6498747530539589E-2</c:v>
                </c:pt>
                <c:pt idx="4799">
                  <c:v>1.6460677079240635E-2</c:v>
                </c:pt>
                <c:pt idx="4800">
                  <c:v>1.6420046740883935E-2</c:v>
                </c:pt>
                <c:pt idx="4801">
                  <c:v>1.6394044166252501E-2</c:v>
                </c:pt>
                <c:pt idx="4802">
                  <c:v>1.6337929204097899E-2</c:v>
                </c:pt>
                <c:pt idx="4803">
                  <c:v>1.6310453039039229E-2</c:v>
                </c:pt>
                <c:pt idx="4804">
                  <c:v>1.6240591560393869E-2</c:v>
                </c:pt>
                <c:pt idx="4805">
                  <c:v>1.620831196738956E-2</c:v>
                </c:pt>
                <c:pt idx="4806">
                  <c:v>1.6146411885087288E-2</c:v>
                </c:pt>
                <c:pt idx="4807">
                  <c:v>1.601187000454108E-2</c:v>
                </c:pt>
                <c:pt idx="4808">
                  <c:v>1.5909482222584852E-2</c:v>
                </c:pt>
                <c:pt idx="4809">
                  <c:v>1.5891238069807752E-2</c:v>
                </c:pt>
                <c:pt idx="4810">
                  <c:v>1.5775252650658739E-2</c:v>
                </c:pt>
                <c:pt idx="4811">
                  <c:v>1.5755464477673786E-2</c:v>
                </c:pt>
                <c:pt idx="4812">
                  <c:v>1.5608547798597721E-2</c:v>
                </c:pt>
                <c:pt idx="4813">
                  <c:v>1.5544820137723602E-2</c:v>
                </c:pt>
                <c:pt idx="4814">
                  <c:v>1.5456623386043108E-2</c:v>
                </c:pt>
                <c:pt idx="4815">
                  <c:v>1.5360294659870597E-2</c:v>
                </c:pt>
                <c:pt idx="4816">
                  <c:v>1.5334286644693003E-2</c:v>
                </c:pt>
                <c:pt idx="4817">
                  <c:v>1.5295311358838404E-2</c:v>
                </c:pt>
                <c:pt idx="4818">
                  <c:v>1.5269708181351078E-2</c:v>
                </c:pt>
                <c:pt idx="4819">
                  <c:v>1.5262373735573537E-2</c:v>
                </c:pt>
                <c:pt idx="4820">
                  <c:v>1.5257124650713992E-2</c:v>
                </c:pt>
                <c:pt idx="4821">
                  <c:v>1.5090861350319472E-2</c:v>
                </c:pt>
                <c:pt idx="4822">
                  <c:v>1.4993922401820165E-2</c:v>
                </c:pt>
                <c:pt idx="4823">
                  <c:v>1.4755358255516656E-2</c:v>
                </c:pt>
                <c:pt idx="4824">
                  <c:v>1.4740149416740556E-2</c:v>
                </c:pt>
                <c:pt idx="4825">
                  <c:v>1.4738794491670044E-2</c:v>
                </c:pt>
                <c:pt idx="4826">
                  <c:v>1.4719061319703184E-2</c:v>
                </c:pt>
                <c:pt idx="4827">
                  <c:v>1.4540221292752453E-2</c:v>
                </c:pt>
                <c:pt idx="4828">
                  <c:v>1.45345210069051E-2</c:v>
                </c:pt>
                <c:pt idx="4829">
                  <c:v>1.4426490404937955E-2</c:v>
                </c:pt>
                <c:pt idx="4830">
                  <c:v>1.4374541715657415E-2</c:v>
                </c:pt>
                <c:pt idx="4831">
                  <c:v>1.4354611769812569E-2</c:v>
                </c:pt>
                <c:pt idx="4832">
                  <c:v>1.4341459435699044E-2</c:v>
                </c:pt>
                <c:pt idx="4833">
                  <c:v>1.4239863592285832E-2</c:v>
                </c:pt>
                <c:pt idx="4834">
                  <c:v>1.4201419297273428E-2</c:v>
                </c:pt>
                <c:pt idx="4835">
                  <c:v>1.3991592982493008E-2</c:v>
                </c:pt>
                <c:pt idx="4836">
                  <c:v>1.3868698069225629E-2</c:v>
                </c:pt>
                <c:pt idx="4837">
                  <c:v>1.3867443882550502E-2</c:v>
                </c:pt>
                <c:pt idx="4838">
                  <c:v>1.3855705973446389E-2</c:v>
                </c:pt>
                <c:pt idx="4839">
                  <c:v>1.3801019376442859E-2</c:v>
                </c:pt>
                <c:pt idx="4840">
                  <c:v>1.3789930362058748E-2</c:v>
                </c:pt>
                <c:pt idx="4841">
                  <c:v>1.3764455685000017E-2</c:v>
                </c:pt>
                <c:pt idx="4842">
                  <c:v>1.3735738155912725E-2</c:v>
                </c:pt>
                <c:pt idx="4843">
                  <c:v>1.3647339294505631E-2</c:v>
                </c:pt>
                <c:pt idx="4844">
                  <c:v>1.3620448559770128E-2</c:v>
                </c:pt>
                <c:pt idx="4845">
                  <c:v>1.3591853517483706E-2</c:v>
                </c:pt>
                <c:pt idx="4846">
                  <c:v>1.3518960208693693E-2</c:v>
                </c:pt>
                <c:pt idx="4847">
                  <c:v>1.3358609395561733E-2</c:v>
                </c:pt>
                <c:pt idx="4848">
                  <c:v>1.3230789779009945E-2</c:v>
                </c:pt>
                <c:pt idx="4849">
                  <c:v>1.3122705554765579E-2</c:v>
                </c:pt>
                <c:pt idx="4850">
                  <c:v>1.3115828197492048E-2</c:v>
                </c:pt>
                <c:pt idx="4851">
                  <c:v>1.3078002655569673E-2</c:v>
                </c:pt>
                <c:pt idx="4852">
                  <c:v>1.2946820175160413E-2</c:v>
                </c:pt>
                <c:pt idx="4853">
                  <c:v>1.2903766637237845E-2</c:v>
                </c:pt>
                <c:pt idx="4854">
                  <c:v>1.2776861745129703E-2</c:v>
                </c:pt>
                <c:pt idx="4855">
                  <c:v>1.2671594668569252E-2</c:v>
                </c:pt>
                <c:pt idx="4856">
                  <c:v>1.258681219020048E-2</c:v>
                </c:pt>
                <c:pt idx="4857">
                  <c:v>1.252564104971823E-2</c:v>
                </c:pt>
                <c:pt idx="4858">
                  <c:v>1.2525264248957503E-2</c:v>
                </c:pt>
                <c:pt idx="4859">
                  <c:v>1.2401503173587769E-2</c:v>
                </c:pt>
                <c:pt idx="4860">
                  <c:v>1.2389468439740656E-2</c:v>
                </c:pt>
                <c:pt idx="4861">
                  <c:v>1.2347981804516456E-2</c:v>
                </c:pt>
                <c:pt idx="4862">
                  <c:v>1.2316372470045665E-2</c:v>
                </c:pt>
                <c:pt idx="4863">
                  <c:v>1.2207034835844484E-2</c:v>
                </c:pt>
                <c:pt idx="4864">
                  <c:v>1.1983763702388631E-2</c:v>
                </c:pt>
                <c:pt idx="4865">
                  <c:v>1.1749876764512349E-2</c:v>
                </c:pt>
                <c:pt idx="4866">
                  <c:v>1.1717415527344606E-2</c:v>
                </c:pt>
                <c:pt idx="4867">
                  <c:v>1.1679008566830119E-2</c:v>
                </c:pt>
                <c:pt idx="4868">
                  <c:v>1.162634945165281E-2</c:v>
                </c:pt>
                <c:pt idx="4869">
                  <c:v>1.1596766801331475E-2</c:v>
                </c:pt>
                <c:pt idx="4870">
                  <c:v>1.1588749475123084E-2</c:v>
                </c:pt>
                <c:pt idx="4871">
                  <c:v>1.1550182148407346E-2</c:v>
                </c:pt>
                <c:pt idx="4872">
                  <c:v>1.1529495133921588E-2</c:v>
                </c:pt>
                <c:pt idx="4873">
                  <c:v>1.1502500374381386E-2</c:v>
                </c:pt>
                <c:pt idx="4874">
                  <c:v>1.1487911565902858E-2</c:v>
                </c:pt>
                <c:pt idx="4875">
                  <c:v>1.1119729252084955E-2</c:v>
                </c:pt>
                <c:pt idx="4876">
                  <c:v>1.1091940609399994E-2</c:v>
                </c:pt>
                <c:pt idx="4877">
                  <c:v>1.1076980399571161E-2</c:v>
                </c:pt>
                <c:pt idx="4878">
                  <c:v>1.1042122249815271E-2</c:v>
                </c:pt>
                <c:pt idx="4879">
                  <c:v>1.0976405135053682E-2</c:v>
                </c:pt>
                <c:pt idx="4880">
                  <c:v>1.0933108707743073E-2</c:v>
                </c:pt>
                <c:pt idx="4881">
                  <c:v>1.0836937656779755E-2</c:v>
                </c:pt>
                <c:pt idx="4882">
                  <c:v>1.0779841757543455E-2</c:v>
                </c:pt>
                <c:pt idx="4883">
                  <c:v>1.0702077779442256E-2</c:v>
                </c:pt>
                <c:pt idx="4884">
                  <c:v>1.0519840305043058E-2</c:v>
                </c:pt>
                <c:pt idx="4885">
                  <c:v>1.0485797408005952E-2</c:v>
                </c:pt>
                <c:pt idx="4886">
                  <c:v>1.0460640789900779E-2</c:v>
                </c:pt>
                <c:pt idx="4887">
                  <c:v>1.0449772851016842E-2</c:v>
                </c:pt>
                <c:pt idx="4888">
                  <c:v>1.0412825758144445E-2</c:v>
                </c:pt>
                <c:pt idx="4889">
                  <c:v>1.0364223114992939E-2</c:v>
                </c:pt>
                <c:pt idx="4890">
                  <c:v>1.0350825634566524E-2</c:v>
                </c:pt>
                <c:pt idx="4891">
                  <c:v>1.0252727393849487E-2</c:v>
                </c:pt>
                <c:pt idx="4892">
                  <c:v>1.0160432348671304E-2</c:v>
                </c:pt>
                <c:pt idx="4893">
                  <c:v>1.007740895002932E-2</c:v>
                </c:pt>
                <c:pt idx="4894">
                  <c:v>9.9765606811027616E-3</c:v>
                </c:pt>
                <c:pt idx="4895">
                  <c:v>9.8264196613921367E-3</c:v>
                </c:pt>
                <c:pt idx="4896">
                  <c:v>9.7388517287992481E-3</c:v>
                </c:pt>
                <c:pt idx="4897">
                  <c:v>9.7040078436611242E-3</c:v>
                </c:pt>
                <c:pt idx="4898">
                  <c:v>9.644801547248557E-3</c:v>
                </c:pt>
                <c:pt idx="4899">
                  <c:v>9.512051669656494E-3</c:v>
                </c:pt>
                <c:pt idx="4900">
                  <c:v>9.4894486525119292E-3</c:v>
                </c:pt>
                <c:pt idx="4901">
                  <c:v>9.4442810864336941E-3</c:v>
                </c:pt>
                <c:pt idx="4902">
                  <c:v>9.3533005254199959E-3</c:v>
                </c:pt>
                <c:pt idx="4903">
                  <c:v>9.3421258614183808E-3</c:v>
                </c:pt>
                <c:pt idx="4904">
                  <c:v>9.3303032163766213E-3</c:v>
                </c:pt>
                <c:pt idx="4905">
                  <c:v>9.2115742133182174E-3</c:v>
                </c:pt>
                <c:pt idx="4906">
                  <c:v>8.9394329687179485E-3</c:v>
                </c:pt>
                <c:pt idx="4907">
                  <c:v>8.937303839874294E-3</c:v>
                </c:pt>
                <c:pt idx="4908">
                  <c:v>8.8748396768303268E-3</c:v>
                </c:pt>
                <c:pt idx="4909">
                  <c:v>8.8347103939296727E-3</c:v>
                </c:pt>
                <c:pt idx="4910">
                  <c:v>8.7573665802392862E-3</c:v>
                </c:pt>
                <c:pt idx="4911">
                  <c:v>8.6138072961936089E-3</c:v>
                </c:pt>
                <c:pt idx="4912">
                  <c:v>8.4420986305338598E-3</c:v>
                </c:pt>
                <c:pt idx="4913">
                  <c:v>8.4275087810290993E-3</c:v>
                </c:pt>
                <c:pt idx="4914">
                  <c:v>8.2204160866622168E-3</c:v>
                </c:pt>
                <c:pt idx="4915">
                  <c:v>7.9455887650989546E-3</c:v>
                </c:pt>
                <c:pt idx="4916">
                  <c:v>7.8828514894962853E-3</c:v>
                </c:pt>
                <c:pt idx="4917">
                  <c:v>7.8104472255898522E-3</c:v>
                </c:pt>
                <c:pt idx="4918">
                  <c:v>7.7661081512972038E-3</c:v>
                </c:pt>
                <c:pt idx="4919">
                  <c:v>7.7328823050098949E-3</c:v>
                </c:pt>
                <c:pt idx="4920">
                  <c:v>7.721816094678269E-3</c:v>
                </c:pt>
                <c:pt idx="4921">
                  <c:v>7.6235531866151937E-3</c:v>
                </c:pt>
                <c:pt idx="4922">
                  <c:v>7.6060100783821279E-3</c:v>
                </c:pt>
                <c:pt idx="4923">
                  <c:v>7.5483265019650045E-3</c:v>
                </c:pt>
                <c:pt idx="4924">
                  <c:v>7.4893274520204181E-3</c:v>
                </c:pt>
                <c:pt idx="4925">
                  <c:v>7.4316861728026332E-3</c:v>
                </c:pt>
                <c:pt idx="4926">
                  <c:v>7.3939684083845006E-3</c:v>
                </c:pt>
                <c:pt idx="4927">
                  <c:v>7.3222043861423955E-3</c:v>
                </c:pt>
                <c:pt idx="4928">
                  <c:v>7.3088534888912432E-3</c:v>
                </c:pt>
                <c:pt idx="4929">
                  <c:v>7.2132937340903328E-3</c:v>
                </c:pt>
                <c:pt idx="4930">
                  <c:v>7.2104822837381725E-3</c:v>
                </c:pt>
                <c:pt idx="4931">
                  <c:v>7.1127714833502317E-3</c:v>
                </c:pt>
                <c:pt idx="4932">
                  <c:v>7.0584719977017435E-3</c:v>
                </c:pt>
                <c:pt idx="4933">
                  <c:v>6.961934149466613E-3</c:v>
                </c:pt>
                <c:pt idx="4934">
                  <c:v>6.9520514447366163E-3</c:v>
                </c:pt>
                <c:pt idx="4935">
                  <c:v>6.8099186678410419E-3</c:v>
                </c:pt>
                <c:pt idx="4936">
                  <c:v>6.7710128788556903E-3</c:v>
                </c:pt>
                <c:pt idx="4937">
                  <c:v>6.548657149394432E-3</c:v>
                </c:pt>
                <c:pt idx="4938">
                  <c:v>6.2207118448648468E-3</c:v>
                </c:pt>
                <c:pt idx="4939">
                  <c:v>6.1675299337162958E-3</c:v>
                </c:pt>
                <c:pt idx="4940">
                  <c:v>5.9855175979020231E-3</c:v>
                </c:pt>
                <c:pt idx="4941">
                  <c:v>5.9406893336211792E-3</c:v>
                </c:pt>
                <c:pt idx="4942">
                  <c:v>5.8664172789376313E-3</c:v>
                </c:pt>
                <c:pt idx="4943">
                  <c:v>5.8267074954828253E-3</c:v>
                </c:pt>
                <c:pt idx="4944">
                  <c:v>5.7317241009791952E-3</c:v>
                </c:pt>
                <c:pt idx="4945">
                  <c:v>5.6113220557768339E-3</c:v>
                </c:pt>
                <c:pt idx="4946">
                  <c:v>5.6110659881561499E-3</c:v>
                </c:pt>
                <c:pt idx="4947">
                  <c:v>5.5580735919279348E-3</c:v>
                </c:pt>
                <c:pt idx="4948">
                  <c:v>5.5506925457908191E-3</c:v>
                </c:pt>
                <c:pt idx="4949">
                  <c:v>5.4851236413726847E-3</c:v>
                </c:pt>
                <c:pt idx="4950">
                  <c:v>5.4549742026036704E-3</c:v>
                </c:pt>
                <c:pt idx="4951">
                  <c:v>5.3263691979986375E-3</c:v>
                </c:pt>
                <c:pt idx="4952">
                  <c:v>5.2353579000736922E-3</c:v>
                </c:pt>
                <c:pt idx="4953">
                  <c:v>5.1400885187135323E-3</c:v>
                </c:pt>
                <c:pt idx="4954">
                  <c:v>5.0590841976658335E-3</c:v>
                </c:pt>
                <c:pt idx="4955">
                  <c:v>4.9883882725631472E-3</c:v>
                </c:pt>
                <c:pt idx="4956">
                  <c:v>4.9436150606421226E-3</c:v>
                </c:pt>
                <c:pt idx="4957">
                  <c:v>4.857541999420679E-3</c:v>
                </c:pt>
                <c:pt idx="4958">
                  <c:v>4.8546483638461386E-3</c:v>
                </c:pt>
                <c:pt idx="4959">
                  <c:v>4.8119160513485333E-3</c:v>
                </c:pt>
                <c:pt idx="4960">
                  <c:v>4.6361329124984122E-3</c:v>
                </c:pt>
                <c:pt idx="4961">
                  <c:v>4.5578175714373814E-3</c:v>
                </c:pt>
                <c:pt idx="4962">
                  <c:v>4.5188661936761826E-3</c:v>
                </c:pt>
                <c:pt idx="4963">
                  <c:v>4.5038107013529215E-3</c:v>
                </c:pt>
                <c:pt idx="4964">
                  <c:v>4.3922560173259425E-3</c:v>
                </c:pt>
                <c:pt idx="4965">
                  <c:v>4.2850955263120235E-3</c:v>
                </c:pt>
                <c:pt idx="4966">
                  <c:v>4.1375862854755143E-3</c:v>
                </c:pt>
                <c:pt idx="4967">
                  <c:v>4.1256114636236069E-3</c:v>
                </c:pt>
                <c:pt idx="4968">
                  <c:v>4.0596517859825074E-3</c:v>
                </c:pt>
                <c:pt idx="4969">
                  <c:v>4.0307856251894213E-3</c:v>
                </c:pt>
                <c:pt idx="4970">
                  <c:v>4.0013463688965689E-3</c:v>
                </c:pt>
                <c:pt idx="4971">
                  <c:v>3.741241687062539E-3</c:v>
                </c:pt>
                <c:pt idx="4972">
                  <c:v>3.6179764052659707E-3</c:v>
                </c:pt>
                <c:pt idx="4973">
                  <c:v>3.5336332942850013E-3</c:v>
                </c:pt>
                <c:pt idx="4974">
                  <c:v>3.4994230890800677E-3</c:v>
                </c:pt>
                <c:pt idx="4975">
                  <c:v>3.1553217331518266E-3</c:v>
                </c:pt>
                <c:pt idx="4976">
                  <c:v>3.1372008656095208E-3</c:v>
                </c:pt>
                <c:pt idx="4977">
                  <c:v>3.1071356298800661E-3</c:v>
                </c:pt>
                <c:pt idx="4978">
                  <c:v>3.0741011297229504E-3</c:v>
                </c:pt>
                <c:pt idx="4979">
                  <c:v>3.0224802185790335E-3</c:v>
                </c:pt>
                <c:pt idx="4980">
                  <c:v>3.0211726533122944E-3</c:v>
                </c:pt>
                <c:pt idx="4981">
                  <c:v>2.741590782882386E-3</c:v>
                </c:pt>
                <c:pt idx="4982">
                  <c:v>2.6959183440590636E-3</c:v>
                </c:pt>
                <c:pt idx="4983">
                  <c:v>2.6704875832789425E-3</c:v>
                </c:pt>
                <c:pt idx="4984">
                  <c:v>2.544029720503032E-3</c:v>
                </c:pt>
                <c:pt idx="4985">
                  <c:v>2.3844005580579302E-3</c:v>
                </c:pt>
                <c:pt idx="4986">
                  <c:v>2.3755312963297786E-3</c:v>
                </c:pt>
                <c:pt idx="4987">
                  <c:v>2.1866888973362834E-3</c:v>
                </c:pt>
                <c:pt idx="4988">
                  <c:v>2.0759586314297979E-3</c:v>
                </c:pt>
                <c:pt idx="4989">
                  <c:v>1.9895731367895971E-3</c:v>
                </c:pt>
                <c:pt idx="4990">
                  <c:v>1.7721164853668528E-3</c:v>
                </c:pt>
                <c:pt idx="4991">
                  <c:v>1.6954305787029071E-3</c:v>
                </c:pt>
                <c:pt idx="4992">
                  <c:v>1.6614800685168356E-3</c:v>
                </c:pt>
                <c:pt idx="4993">
                  <c:v>1.6513858792578519E-3</c:v>
                </c:pt>
                <c:pt idx="4994">
                  <c:v>1.588735129833677E-3</c:v>
                </c:pt>
                <c:pt idx="4995">
                  <c:v>1.4743617103513281E-3</c:v>
                </c:pt>
                <c:pt idx="4996">
                  <c:v>1.3057736602941278E-3</c:v>
                </c:pt>
                <c:pt idx="4997">
                  <c:v>7.9550627508276708E-4</c:v>
                </c:pt>
                <c:pt idx="4998">
                  <c:v>5.9568203339142856E-4</c:v>
                </c:pt>
                <c:pt idx="4999">
                  <c:v>7.6066771480044941E-5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065600"/>
        <c:axId val="221067520"/>
      </c:scatterChart>
      <c:valAx>
        <c:axId val="22106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067520"/>
        <c:crosses val="autoZero"/>
        <c:crossBetween val="midCat"/>
      </c:valAx>
      <c:valAx>
        <c:axId val="2210675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10656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://www.math-ling.org/archives/29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生産性指標と接辞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英語</a:t>
            </a:r>
            <a:r>
              <a:rPr kumimoji="1" lang="ja-JP" altLang="en-US" dirty="0" smtClean="0"/>
              <a:t>語法調査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 smtClean="0"/>
              <a:t>11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11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9010" y="2668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lang="ja-JP" altLang="en-US" sz="3600" dirty="0" smtClean="0"/>
              <a:t>生産性とは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生産性</a:t>
            </a:r>
            <a:r>
              <a:rPr kumimoji="1" lang="en-US" altLang="ja-JP" sz="2800" dirty="0" smtClean="0"/>
              <a:t>(productivity)</a:t>
            </a:r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ある要素が別の要素と結合して新たな表現を作り出す能力。組み合わせ可能な種類が多いほど、生産性が高い。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（例）複数形を作る接辞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　</a:t>
            </a:r>
            <a:r>
              <a:rPr lang="en-US" altLang="ja-JP" sz="2800" dirty="0" smtClean="0"/>
              <a:t>-(e)s </a:t>
            </a:r>
            <a:r>
              <a:rPr lang="ja-JP" altLang="en-US" sz="2800" dirty="0" smtClean="0"/>
              <a:t>：大多数の名詞に付加可能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  </a:t>
            </a:r>
            <a:r>
              <a:rPr lang="en-US" altLang="ja-JP" sz="2800" dirty="0" smtClean="0"/>
              <a:t>-a, -</a:t>
            </a:r>
            <a:r>
              <a:rPr lang="en-US" altLang="ja-JP" sz="2800" dirty="0" err="1" smtClean="0"/>
              <a:t>i</a:t>
            </a:r>
            <a:r>
              <a:rPr lang="en-US" altLang="ja-JP" sz="2800" dirty="0" smtClean="0"/>
              <a:t>: </a:t>
            </a:r>
            <a:r>
              <a:rPr lang="ja-JP" altLang="en-US" sz="2800" dirty="0" smtClean="0"/>
              <a:t>ギリシア・ラテン語由来の限定された語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       -(r)</a:t>
            </a:r>
            <a:r>
              <a:rPr kumimoji="1" lang="en-US" altLang="ja-JP" sz="2800" dirty="0" err="1" smtClean="0"/>
              <a:t>en</a:t>
            </a:r>
            <a:r>
              <a:rPr kumimoji="1" lang="ja-JP" altLang="en-US" sz="2800" dirty="0" smtClean="0"/>
              <a:t>：ごく少数の限られた名詞のみ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⇒生産性　</a:t>
            </a:r>
            <a:r>
              <a:rPr lang="en-US" altLang="ja-JP" sz="2800" dirty="0" smtClean="0"/>
              <a:t>–(e)s &gt; ( -a, -</a:t>
            </a:r>
            <a:r>
              <a:rPr lang="en-US" altLang="ja-JP" sz="2800" dirty="0" err="1" smtClean="0"/>
              <a:t>i</a:t>
            </a:r>
            <a:r>
              <a:rPr lang="en-US" altLang="ja-JP" sz="2800" dirty="0" smtClean="0"/>
              <a:t> ) &gt; -(r)</a:t>
            </a:r>
            <a:r>
              <a:rPr lang="en-US" altLang="ja-JP" sz="2800" dirty="0" err="1" smtClean="0"/>
              <a:t>en</a:t>
            </a:r>
            <a:endParaRPr kumimoji="1"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1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112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生産性指標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 smtClean="0"/>
              <a:t>中俣</a:t>
            </a:r>
            <a:r>
              <a:rPr kumimoji="1" lang="en-US" altLang="ja-JP" sz="2400" dirty="0" smtClean="0"/>
              <a:t>(2015) </a:t>
            </a:r>
            <a:r>
              <a:rPr lang="ja-JP" altLang="ja-JP" sz="2400" dirty="0"/>
              <a:t>「初級文法項目の可視化―動詞に</a:t>
            </a:r>
            <a:r>
              <a:rPr lang="ja-JP" altLang="ja-JP" sz="2400" dirty="0" err="1"/>
              <a:t>接続</a:t>
            </a:r>
            <a:r>
              <a:rPr lang="ja-JP" altLang="ja-JP" sz="2400" dirty="0" err="1" smtClean="0"/>
              <a:t>す</a:t>
            </a:r>
            <a:r>
              <a:rPr lang="en-US" altLang="ja-JP" sz="2400" dirty="0" smtClean="0"/>
              <a:t>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</a:t>
            </a:r>
            <a:r>
              <a:rPr lang="ja-JP" altLang="ja-JP" sz="2400" dirty="0" smtClean="0"/>
              <a:t>る</a:t>
            </a:r>
            <a:r>
              <a:rPr lang="ja-JP" altLang="ja-JP" sz="2400" dirty="0"/>
              <a:t>文法項目の場合―」『計量国語学』</a:t>
            </a:r>
            <a:r>
              <a:rPr lang="en-US" altLang="ja-JP" sz="2400" dirty="0"/>
              <a:t>29,  275-296.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(</a:t>
            </a:r>
            <a:r>
              <a:rPr lang="en-US" altLang="ja-JP" sz="2400" u="sng" dirty="0">
                <a:hlinkClick r:id="rId4"/>
              </a:rPr>
              <a:t>http://www.math-ling.org/archives/29.html</a:t>
            </a:r>
            <a:r>
              <a:rPr lang="en-US" altLang="ja-JP" sz="2400" dirty="0"/>
              <a:t>)</a:t>
            </a:r>
            <a:endParaRPr lang="ja-JP" altLang="ja-JP" sz="2400" dirty="0"/>
          </a:p>
          <a:p>
            <a:pPr marL="0" indent="0">
              <a:buNone/>
            </a:pPr>
            <a:r>
              <a:rPr lang="ja-JP" altLang="en-US" sz="2400" dirty="0"/>
              <a:t>トークン頻度：生起回数。（使用）頻度。　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タイプ（粗）頻度：結合する要素の（レンマ化しない）種類。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（例）</a:t>
            </a:r>
            <a:r>
              <a:rPr lang="en-US" altLang="ja-JP" sz="2400" dirty="0" smtClean="0"/>
              <a:t>God helps those who help themselves.</a:t>
            </a:r>
          </a:p>
          <a:p>
            <a:pPr marL="0" indent="0">
              <a:buNone/>
            </a:pPr>
            <a:r>
              <a:rPr lang="ja-JP" altLang="en-US" sz="2400" dirty="0" smtClean="0"/>
              <a:t>　　トークン頻度</a:t>
            </a:r>
            <a:r>
              <a:rPr lang="en-US" altLang="ja-JP" sz="2400" dirty="0" smtClean="0"/>
              <a:t>6</a:t>
            </a:r>
            <a:r>
              <a:rPr lang="ja-JP" altLang="en-US" sz="2400" dirty="0" err="1" smtClean="0"/>
              <a:t>、</a:t>
            </a:r>
            <a:r>
              <a:rPr lang="ja-JP" altLang="en-US" sz="2400" dirty="0" smtClean="0"/>
              <a:t>タイプ頻度</a:t>
            </a:r>
            <a:r>
              <a:rPr lang="en-US" altLang="ja-JP" sz="2400" dirty="0" smtClean="0"/>
              <a:t>5</a:t>
            </a:r>
            <a:r>
              <a:rPr lang="ja-JP" altLang="en-US" sz="2400" dirty="0" err="1" smtClean="0"/>
              <a:t>、</a:t>
            </a:r>
            <a:r>
              <a:rPr lang="ja-JP" altLang="en-US" sz="2400" dirty="0" smtClean="0"/>
              <a:t>タイプ粗頻度</a:t>
            </a:r>
            <a:r>
              <a:rPr lang="en-US" altLang="ja-JP" sz="2400" dirty="0" smtClean="0"/>
              <a:t>6</a:t>
            </a:r>
          </a:p>
          <a:p>
            <a:pPr marL="0" indent="0">
              <a:buNone/>
            </a:pPr>
            <a:r>
              <a:rPr lang="ja-JP" altLang="en-US" sz="2400" dirty="0"/>
              <a:t>ある</a:t>
            </a:r>
            <a:r>
              <a:rPr lang="ja-JP" altLang="en-US" sz="2400" dirty="0" smtClean="0"/>
              <a:t>要素（接辞など）の生産性は、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 smtClean="0"/>
              <a:t>(1) </a:t>
            </a:r>
            <a:r>
              <a:rPr lang="ja-JP" altLang="en-US" sz="2400" dirty="0" smtClean="0"/>
              <a:t>結合する要素のタイプ（粗）頻度で比較される、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 </a:t>
            </a:r>
            <a:r>
              <a:rPr lang="en-US" altLang="ja-JP" sz="2400" dirty="0" smtClean="0"/>
              <a:t> (2) </a:t>
            </a:r>
            <a:r>
              <a:rPr lang="ja-JP" altLang="en-US" sz="2400" dirty="0" smtClean="0"/>
              <a:t>作り出される要素の（総）トークン頻度も考慮する、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 smtClean="0"/>
              <a:t>(3) </a:t>
            </a:r>
            <a:r>
              <a:rPr lang="ja-JP" altLang="en-US" sz="2400" dirty="0" smtClean="0"/>
              <a:t>トークン頻度に影響を受けすぎない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　　　　　　　　　　　　　（中俣 </a:t>
            </a:r>
            <a:r>
              <a:rPr lang="en-US" altLang="ja-JP" sz="2400" dirty="0" smtClean="0"/>
              <a:t>2015, p. 279)</a:t>
            </a:r>
            <a:endParaRPr lang="ja-JP" altLang="ja-JP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1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5111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生産性指標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229600" cy="532859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ja-JP" sz="2800" b="1" dirty="0"/>
                  <a:t>生産性</a:t>
                </a:r>
                <a:r>
                  <a:rPr lang="ja-JP" altLang="ja-JP" sz="2800" b="1" dirty="0" smtClean="0"/>
                  <a:t>指標</a:t>
                </a:r>
                <a:r>
                  <a:rPr lang="ja-JP" altLang="en-US" sz="2800" b="1" dirty="0" smtClean="0"/>
                  <a:t>（</a:t>
                </a:r>
                <a:r>
                  <a:rPr lang="en-US" altLang="ja-JP" sz="2800" b="1" dirty="0" smtClean="0"/>
                  <a:t>P.I.)</a:t>
                </a:r>
                <a:r>
                  <a:rPr lang="ja-JP" altLang="ja-JP" sz="2800" b="1" dirty="0" smtClean="0"/>
                  <a:t>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ja-JP" sz="2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ja-JP" altLang="ja-JP" sz="2800" b="1">
                            <a:latin typeface="Cambria Math"/>
                          </a:rPr>
                          <m:t>共起項目の</m:t>
                        </m:r>
                        <m:r>
                          <a:rPr lang="en-US" altLang="ja-JP" sz="2800" b="1" i="1">
                            <a:latin typeface="Cambria Math"/>
                          </a:rPr>
                          <m:t>𝐓𝐲𝐩𝐞</m:t>
                        </m:r>
                        <m:r>
                          <a:rPr lang="ja-JP" altLang="ja-JP" sz="2800" b="1">
                            <a:latin typeface="Cambria Math"/>
                          </a:rPr>
                          <m:t>粗頻度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ja-JP" sz="2800" b="1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ja-JP" sz="2800" b="1">
                                <a:latin typeface="Cambria Math"/>
                              </a:rPr>
                              <m:t>対象項目の</m:t>
                            </m:r>
                            <m:r>
                              <a:rPr lang="en-US" altLang="ja-JP" sz="2800" b="1" i="1">
                                <a:latin typeface="Cambria Math"/>
                              </a:rPr>
                              <m:t>𝐓𝐨𝐤𝐞𝐧</m:t>
                            </m:r>
                            <m:r>
                              <a:rPr lang="ja-JP" altLang="ja-JP" sz="2800" b="1">
                                <a:latin typeface="Cambria Math"/>
                              </a:rPr>
                              <m:t>頻度</m:t>
                            </m:r>
                          </m:e>
                        </m:rad>
                      </m:den>
                    </m:f>
                  </m:oMath>
                </a14:m>
                <a:endParaRPr kumimoji="1" lang="en-US" altLang="ja-JP" sz="2800" dirty="0" smtClean="0"/>
              </a:p>
              <a:p>
                <a:pPr marL="0" indent="0">
                  <a:buNone/>
                </a:pPr>
                <a:r>
                  <a:rPr lang="ja-JP" altLang="en-US" sz="2800" dirty="0" smtClean="0"/>
                  <a:t>                                                （中俣 </a:t>
                </a:r>
                <a:r>
                  <a:rPr lang="en-US" altLang="ja-JP" sz="2800" dirty="0" smtClean="0"/>
                  <a:t>2015, p.284)</a:t>
                </a:r>
              </a:p>
              <a:p>
                <a:pPr marL="0" indent="0">
                  <a:buNone/>
                </a:pPr>
                <a:r>
                  <a:rPr lang="ja-JP" altLang="en-US" sz="2800" dirty="0" smtClean="0"/>
                  <a:t>（例）動詞と結合する表現の生産性指標</a:t>
                </a:r>
                <a:endParaRPr lang="en-US" altLang="ja-JP" sz="2800" dirty="0" smtClean="0"/>
              </a:p>
              <a:p>
                <a:pPr marL="0" indent="0">
                  <a:buNone/>
                </a:pPr>
                <a:r>
                  <a:rPr lang="ja-JP" altLang="en-US" sz="2000" dirty="0" smtClean="0"/>
                  <a:t>　　　（</a:t>
                </a:r>
                <a:r>
                  <a:rPr lang="en-US" altLang="ja-JP" sz="2000" dirty="0" smtClean="0"/>
                  <a:t>『</a:t>
                </a:r>
                <a:r>
                  <a:rPr lang="ja-JP" altLang="en-US" sz="2000" dirty="0" smtClean="0"/>
                  <a:t>現代日本語書言葉均衡コーパス</a:t>
                </a:r>
                <a:r>
                  <a:rPr lang="en-US" altLang="ja-JP" sz="2000" dirty="0" smtClean="0"/>
                  <a:t>』</a:t>
                </a:r>
                <a:r>
                  <a:rPr lang="ja-JP" altLang="en-US" sz="2000" dirty="0" smtClean="0"/>
                  <a:t>調べ）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 smtClean="0"/>
              </a:p>
              <a:p>
                <a:pPr marL="0" indent="0">
                  <a:buNone/>
                </a:pP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　「～</a:t>
                </a:r>
                <a:r>
                  <a:rPr lang="ja-JP" altLang="en-US" sz="2000" dirty="0" err="1" smtClean="0"/>
                  <a:t>た</a:t>
                </a:r>
                <a:r>
                  <a:rPr lang="ja-JP" altLang="en-US" sz="2000" dirty="0" smtClean="0"/>
                  <a:t>後」は、「～ておく」よりも生産性が高い。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endParaRPr kumimoji="1" lang="en-US" altLang="ja-JP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229600" cy="5328591"/>
              </a:xfrm>
              <a:blipFill rotWithShape="1">
                <a:blip r:embed="rId4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4595400"/>
                  </p:ext>
                </p:extLst>
              </p:nvPr>
            </p:nvGraphicFramePr>
            <p:xfrm>
              <a:off x="827584" y="4005063"/>
              <a:ext cx="7776864" cy="18722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2168"/>
                    <a:gridCol w="1656184"/>
                    <a:gridCol w="1656184"/>
                    <a:gridCol w="2952328"/>
                  </a:tblGrid>
                  <a:tr h="62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項目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タイプ粗頻度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トークン頻度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生産性指標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2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～</a:t>
                          </a:r>
                          <a:r>
                            <a:rPr kumimoji="1" lang="ja-JP" altLang="en-US" sz="2000" dirty="0" err="1" smtClean="0">
                              <a:solidFill>
                                <a:schemeClr val="tx1"/>
                              </a:solidFill>
                            </a:rPr>
                            <a:t>た</a:t>
                          </a:r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後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2,409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9,711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1" lang="en-US" altLang="ja-JP" sz="20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2409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JP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9711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24.45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62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～</a:t>
                          </a:r>
                          <a:r>
                            <a:rPr kumimoji="1" lang="ja-JP" altLang="en-US" sz="2000" dirty="0" err="1" smtClean="0">
                              <a:solidFill>
                                <a:schemeClr val="tx1"/>
                              </a:solidFill>
                            </a:rPr>
                            <a:t>て</a:t>
                          </a:r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おく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2,425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31,801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1" lang="en-US" altLang="ja-JP" sz="20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2425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JP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31801</m:t>
                                      </m:r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=13.60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4595400"/>
                  </p:ext>
                </p:extLst>
              </p:nvPr>
            </p:nvGraphicFramePr>
            <p:xfrm>
              <a:off x="827584" y="4005063"/>
              <a:ext cx="7776864" cy="18722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2168"/>
                    <a:gridCol w="1656184"/>
                    <a:gridCol w="1656184"/>
                    <a:gridCol w="2952328"/>
                  </a:tblGrid>
                  <a:tr h="62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項目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タイプ粗頻度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トークン頻度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生産性指標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2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～</a:t>
                          </a:r>
                          <a:r>
                            <a:rPr kumimoji="1" lang="ja-JP" altLang="en-US" sz="2000" dirty="0" err="1" smtClean="0">
                              <a:solidFill>
                                <a:schemeClr val="tx1"/>
                              </a:solidFill>
                            </a:rPr>
                            <a:t>た</a:t>
                          </a:r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後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2,409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9,711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5"/>
                          <a:stretch>
                            <a:fillRect l="-163636" t="-100000" r="-207" b="-100000"/>
                          </a:stretch>
                        </a:blipFill>
                      </a:tcPr>
                    </a:tc>
                  </a:tr>
                  <a:tr h="62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～</a:t>
                          </a:r>
                          <a:r>
                            <a:rPr kumimoji="1" lang="ja-JP" altLang="en-US" sz="2000" dirty="0" err="1" smtClean="0">
                              <a:solidFill>
                                <a:schemeClr val="tx1"/>
                              </a:solidFill>
                            </a:rPr>
                            <a:t>て</a:t>
                          </a:r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おく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2,425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31,801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63636" t="-201961" r="-207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gohou11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511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生産性指標（</a:t>
            </a:r>
            <a:r>
              <a:rPr kumimoji="1" lang="en-US" altLang="ja-JP" sz="3600" dirty="0" smtClean="0"/>
              <a:t>P.I.)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661604" cy="4857403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（利点）</a:t>
            </a:r>
            <a:r>
              <a:rPr lang="ja-JP" altLang="en-US" sz="2400" dirty="0" smtClean="0"/>
              <a:t>・計算がしやすい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・正規</a:t>
            </a:r>
            <a:r>
              <a:rPr lang="ja-JP" altLang="en-US" sz="2400" dirty="0"/>
              <a:t>分布に近く</a:t>
            </a:r>
            <a:r>
              <a:rPr lang="ja-JP" altLang="en-US" sz="2400" dirty="0" smtClean="0"/>
              <a:t>、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　比較しやすい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</a:t>
            </a:r>
            <a:r>
              <a:rPr lang="ja-JP" altLang="en-US" sz="2400" dirty="0" smtClean="0"/>
              <a:t>平均</a:t>
            </a:r>
            <a:r>
              <a:rPr lang="en-US" altLang="ja-JP" sz="2400" dirty="0" smtClean="0"/>
              <a:t>15.95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・</a:t>
            </a:r>
            <a:r>
              <a:rPr lang="en-US" altLang="ja-JP" sz="2400" dirty="0"/>
              <a:t>0</a:t>
            </a:r>
            <a:r>
              <a:rPr lang="ja-JP" altLang="en-US" sz="2400" dirty="0"/>
              <a:t>～</a:t>
            </a:r>
            <a:r>
              <a:rPr lang="en-US" altLang="ja-JP" sz="2400" dirty="0"/>
              <a:t>30</a:t>
            </a:r>
            <a:r>
              <a:rPr lang="ja-JP" altLang="en-US" sz="2400" dirty="0"/>
              <a:t>の範囲にほぼ</a:t>
            </a:r>
            <a:r>
              <a:rPr lang="ja-JP" altLang="en-US" sz="2400" dirty="0" smtClean="0"/>
              <a:t>収まる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　　　　　　　　　　　　　　　　　　　　　　　</a:t>
            </a:r>
            <a:r>
              <a:rPr lang="ja-JP" altLang="en-US" sz="1800" dirty="0" smtClean="0"/>
              <a:t>図１　正規分布（平均</a:t>
            </a:r>
            <a:r>
              <a:rPr lang="en-US" altLang="ja-JP" sz="1800" dirty="0" smtClean="0"/>
              <a:t>16</a:t>
            </a:r>
            <a:r>
              <a:rPr lang="ja-JP" altLang="en-US" sz="1800" dirty="0" err="1" smtClean="0"/>
              <a:t>、</a:t>
            </a:r>
            <a:r>
              <a:rPr lang="ja-JP" altLang="en-US" sz="1800" dirty="0" smtClean="0"/>
              <a:t>標準偏差５）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・</a:t>
            </a:r>
            <a:r>
              <a:rPr lang="ja-JP" altLang="en-US" sz="2400" dirty="0" smtClean="0"/>
              <a:t>結合が自由な（制限がない）要素</a:t>
            </a:r>
            <a:r>
              <a:rPr lang="ja-JP" altLang="en-US" sz="2400" dirty="0"/>
              <a:t>ほど、高い値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（時間表現は動詞と自由に結合⇒高い値）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（応用）生産性の高い項目</a:t>
            </a:r>
            <a:r>
              <a:rPr lang="ja-JP" altLang="en-US" sz="2400" dirty="0" smtClean="0"/>
              <a:t>は多様な結合をドリル式</a:t>
            </a:r>
            <a:r>
              <a:rPr lang="ja-JP" altLang="en-US" sz="2400" dirty="0"/>
              <a:t>に</a:t>
            </a:r>
            <a:r>
              <a:rPr lang="ja-JP" altLang="en-US" sz="2400" dirty="0" smtClean="0"/>
              <a:t>練習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生産性の低い項目は、</a:t>
            </a:r>
            <a:r>
              <a:rPr lang="ja-JP" altLang="en-US" sz="2400" dirty="0" smtClean="0"/>
              <a:t>特定の結合を</a:t>
            </a:r>
            <a:r>
              <a:rPr lang="ja-JP" altLang="en-US" sz="2400" dirty="0"/>
              <a:t>重点記憶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30855"/>
              </p:ext>
            </p:extLst>
          </p:nvPr>
        </p:nvGraphicFramePr>
        <p:xfrm>
          <a:off x="5003264" y="908720"/>
          <a:ext cx="4145280" cy="272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gohou11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648072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作業例題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  <a:ln w="25400">
            <a:solidFill>
              <a:srgbClr val="C00000"/>
            </a:solidFill>
            <a:prstDash val="sysDot"/>
          </a:ln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　</a:t>
            </a:r>
            <a:r>
              <a:rPr lang="en-US" altLang="ja-JP" sz="2000" dirty="0"/>
              <a:t> </a:t>
            </a:r>
            <a:r>
              <a:rPr lang="ja-JP" altLang="en-US" sz="2000" dirty="0" smtClean="0"/>
              <a:t>ギリシア・ラテン語由来の名詞には、複数形が</a:t>
            </a:r>
            <a:r>
              <a:rPr lang="en-US" altLang="ja-JP" sz="2000" dirty="0" smtClean="0"/>
              <a:t>-</a:t>
            </a:r>
            <a:r>
              <a:rPr lang="en-US" altLang="ja-JP" sz="2000" dirty="0"/>
              <a:t>a</a:t>
            </a:r>
            <a:r>
              <a:rPr lang="ja-JP" altLang="en-US" sz="2000" dirty="0"/>
              <a:t>で</a:t>
            </a:r>
            <a:r>
              <a:rPr lang="ja-JP" altLang="en-US" sz="2000" dirty="0" smtClean="0"/>
              <a:t>終わる名詞や複数形が</a:t>
            </a:r>
            <a:r>
              <a:rPr lang="en-US" altLang="ja-JP" sz="2000" dirty="0" smtClean="0"/>
              <a:t>-</a:t>
            </a:r>
            <a:r>
              <a:rPr lang="en-US" altLang="ja-JP" sz="2000" dirty="0" err="1"/>
              <a:t>i</a:t>
            </a:r>
            <a:r>
              <a:rPr lang="ja-JP" altLang="en-US" sz="2000" dirty="0" smtClean="0"/>
              <a:t>で終わる</a:t>
            </a:r>
            <a:r>
              <a:rPr lang="ja-JP" altLang="en-US" sz="2000" dirty="0"/>
              <a:t>もの</a:t>
            </a:r>
            <a:r>
              <a:rPr lang="ja-JP" altLang="en-US" sz="2000" dirty="0" smtClean="0"/>
              <a:t>があります。</a:t>
            </a:r>
            <a:r>
              <a:rPr kumimoji="1" lang="en-US" altLang="ja-JP" sz="2000" dirty="0" smtClean="0"/>
              <a:t>Brown family 4 </a:t>
            </a:r>
            <a:r>
              <a:rPr kumimoji="1" lang="ja-JP" altLang="en-US" sz="2000" dirty="0" smtClean="0"/>
              <a:t>コーパスを対象にして、</a:t>
            </a:r>
            <a:r>
              <a:rPr kumimoji="1" lang="en-US" altLang="ja-JP" sz="2000" dirty="0" smtClean="0"/>
              <a:t>-a</a:t>
            </a:r>
            <a:r>
              <a:rPr kumimoji="1" lang="ja-JP" altLang="en-US" sz="2000" dirty="0" smtClean="0"/>
              <a:t>で終わる複数形と</a:t>
            </a:r>
            <a:r>
              <a:rPr kumimoji="1" lang="en-US" altLang="ja-JP" sz="2000" dirty="0" smtClean="0"/>
              <a:t>-</a:t>
            </a:r>
            <a:r>
              <a:rPr kumimoji="1" lang="en-US" altLang="ja-JP" sz="2000" dirty="0" err="1" smtClean="0"/>
              <a:t>i</a:t>
            </a:r>
            <a:r>
              <a:rPr kumimoji="1" lang="ja-JP" altLang="en-US" sz="2000" dirty="0" smtClean="0"/>
              <a:t>で終わる複数形を検索し、複数接辞 </a:t>
            </a:r>
            <a:r>
              <a:rPr lang="en-US" altLang="ja-JP" sz="2000" dirty="0"/>
              <a:t>-</a:t>
            </a:r>
            <a:r>
              <a:rPr kumimoji="1" lang="en-US" altLang="ja-JP" sz="2000" dirty="0" smtClean="0"/>
              <a:t>a, -</a:t>
            </a:r>
            <a:r>
              <a:rPr kumimoji="1" lang="en-US" altLang="ja-JP" sz="2000" dirty="0" err="1" smtClean="0"/>
              <a:t>i</a:t>
            </a:r>
            <a:r>
              <a:rPr kumimoji="1" lang="ja-JP" altLang="en-US" sz="2000" dirty="0" smtClean="0"/>
              <a:t>の生産性を比較してみよう。</a:t>
            </a:r>
            <a:endParaRPr kumimoji="1"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dirty="0" smtClean="0"/>
              <a:t>作業手順：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１</a:t>
            </a:r>
            <a:r>
              <a:rPr lang="ja-JP" altLang="en-US" sz="2000" dirty="0" smtClean="0"/>
              <a:t>．調査対象は、品詞タグ付き版の４コーパス</a:t>
            </a:r>
            <a:endParaRPr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　</a:t>
            </a:r>
            <a:r>
              <a:rPr lang="en-US" altLang="ja-JP" sz="2000" dirty="0" smtClean="0"/>
              <a:t>Asia, ski</a:t>
            </a:r>
            <a:r>
              <a:rPr lang="ja-JP" altLang="en-US" sz="2000" dirty="0" smtClean="0"/>
              <a:t>など、</a:t>
            </a:r>
            <a:r>
              <a:rPr lang="en-US" altLang="ja-JP" sz="2000" dirty="0" smtClean="0"/>
              <a:t>-a, -</a:t>
            </a:r>
            <a:r>
              <a:rPr lang="en-US" altLang="ja-JP" sz="2000" dirty="0" err="1" smtClean="0"/>
              <a:t>i</a:t>
            </a:r>
            <a:r>
              <a:rPr lang="ja-JP" altLang="en-US" sz="2000" dirty="0" smtClean="0"/>
              <a:t>で終わる名詞が誤って検索される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⇒名詞複数形の品詞タグ</a:t>
            </a:r>
            <a:r>
              <a:rPr lang="en-US" altLang="ja-JP" sz="2000" dirty="0" smtClean="0"/>
              <a:t>_NNS</a:t>
            </a:r>
            <a:r>
              <a:rPr lang="ja-JP" altLang="en-US" sz="2000" dirty="0" smtClean="0"/>
              <a:t>を指定して検索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２</a:t>
            </a:r>
            <a:r>
              <a:rPr lang="ja-JP" altLang="en-US" sz="2000" dirty="0" smtClean="0"/>
              <a:t>．抽出される用例数⇒トークン頻度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３</a:t>
            </a:r>
            <a:r>
              <a:rPr lang="ja-JP" altLang="en-US" sz="2000" dirty="0" smtClean="0"/>
              <a:t>．集計ボタンで、キーワード位置の頻度集計表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表の行数＝タイプ粗頻度　（レンマ化しないで集計する）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４</a:t>
            </a:r>
            <a:r>
              <a:rPr lang="ja-JP" altLang="en-US" sz="2000" dirty="0" smtClean="0"/>
              <a:t>．生産性指標を計算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５</a:t>
            </a:r>
            <a:r>
              <a:rPr lang="ja-JP" altLang="en-US" sz="2000" dirty="0" smtClean="0"/>
              <a:t>．値を比較して、判断</a:t>
            </a:r>
            <a:endParaRPr lang="en-US" altLang="ja-JP" sz="2000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1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3684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lang="ja-JP" altLang="en-US" sz="3600" dirty="0"/>
              <a:t>作業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コンテンツ プレースホルダー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61116236"/>
                  </p:ext>
                </p:extLst>
              </p:nvPr>
            </p:nvGraphicFramePr>
            <p:xfrm>
              <a:off x="457199" y="1124744"/>
              <a:ext cx="8363273" cy="46902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71757"/>
                    <a:gridCol w="2671757"/>
                    <a:gridCol w="3019759"/>
                  </a:tblGrid>
                  <a:tr h="648072">
                    <a:tc>
                      <a:txBody>
                        <a:bodyPr/>
                        <a:lstStyle/>
                        <a:p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複数接辞 </a:t>
                          </a:r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–a</a:t>
                          </a:r>
                          <a:endParaRPr lang="ja-JP" altLang="en-US" sz="20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複数接辞</a:t>
                          </a:r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kumimoji="1" lang="en-US" altLang="ja-JP" sz="2000" dirty="0" err="1" smtClean="0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91346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例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data, phenomena, criteria, …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nuclei,</a:t>
                          </a:r>
                          <a:r>
                            <a:rPr kumimoji="1" lang="en-US" altLang="ja-JP" sz="2000" baseline="0" dirty="0" smtClean="0">
                              <a:solidFill>
                                <a:schemeClr val="tx1"/>
                              </a:solidFill>
                            </a:rPr>
                            <a:t> stimuli,</a:t>
                          </a:r>
                        </a:p>
                        <a:p>
                          <a:pPr algn="ctr"/>
                          <a:r>
                            <a:rPr kumimoji="1" lang="en-US" altLang="ja-JP" sz="2000" baseline="0" dirty="0" smtClean="0">
                              <a:solidFill>
                                <a:schemeClr val="tx1"/>
                              </a:solidFill>
                            </a:rPr>
                            <a:t>fungi, …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91346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検索文字列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\b\</a:t>
                          </a:r>
                          <a:r>
                            <a:rPr lang="en-US" altLang="ja-JP" sz="2000" dirty="0" err="1" smtClean="0">
                              <a:solidFill>
                                <a:schemeClr val="tx1"/>
                              </a:solidFill>
                            </a:rPr>
                            <a:t>w+a_NNS</a:t>
                          </a:r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\b\</a:t>
                          </a:r>
                          <a:r>
                            <a:rPr kumimoji="1" lang="en-US" altLang="ja-JP" sz="2000" dirty="0" err="1" smtClean="0">
                              <a:solidFill>
                                <a:schemeClr val="tx1"/>
                              </a:solidFill>
                            </a:rPr>
                            <a:t>w+i_NNS</a:t>
                          </a:r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91346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トークン頻度（用例数）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1,208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198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590258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タイプ粗頻度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74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70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1368152">
                    <a:tc>
                      <a:txBody>
                        <a:bodyPr/>
                        <a:lstStyle/>
                        <a:p>
                          <a:r>
                            <a:rPr lang="ja-JP" altLang="en-US" sz="2400" dirty="0" smtClean="0">
                              <a:solidFill>
                                <a:schemeClr val="tx1"/>
                              </a:solidFill>
                            </a:rPr>
                            <a:t>生産性指標（</a:t>
                          </a:r>
                          <a:r>
                            <a:rPr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P.I.)</a:t>
                          </a:r>
                          <a:endParaRPr lang="ja-JP" altLang="en-US" sz="24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74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ja-JP" sz="2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1209</m:t>
                                      </m:r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lang="ja-JP" altLang="en-US" sz="24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= 2.13</a:t>
                          </a:r>
                        </a:p>
                        <a:p>
                          <a:endParaRPr lang="en-US" altLang="ja-JP" sz="18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 altLang="ja-JP" sz="1800" dirty="0" smtClean="0">
                              <a:solidFill>
                                <a:schemeClr val="tx1"/>
                              </a:solidFill>
                            </a:rPr>
                            <a:t>=74/</a:t>
                          </a:r>
                          <a:r>
                            <a:rPr lang="en-US" altLang="ja-JP" sz="1800" dirty="0" err="1" smtClean="0">
                              <a:solidFill>
                                <a:srgbClr val="FF0000"/>
                              </a:solidFill>
                            </a:rPr>
                            <a:t>sqrt</a:t>
                          </a:r>
                          <a:r>
                            <a:rPr lang="en-US" altLang="ja-JP" sz="1800" dirty="0" smtClean="0">
                              <a:solidFill>
                                <a:schemeClr val="tx1"/>
                              </a:solidFill>
                            </a:rPr>
                            <a:t>(1209)</a:t>
                          </a:r>
                          <a:endParaRPr lang="ja-JP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1"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70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JP" sz="2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en-US" altLang="ja-JP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198</m:t>
                                      </m:r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kumimoji="1" lang="ja-JP" altLang="en-US" sz="24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= 4.97</a:t>
                          </a:r>
                        </a:p>
                        <a:p>
                          <a:pPr algn="ctr"/>
                          <a:endParaRPr kumimoji="1" lang="en-US" altLang="ja-JP" sz="18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:r>
                            <a:rPr kumimoji="1" lang="en-US" altLang="ja-JP" sz="1800" dirty="0" smtClean="0">
                              <a:solidFill>
                                <a:schemeClr val="tx1"/>
                              </a:solidFill>
                            </a:rPr>
                            <a:t>=70/</a:t>
                          </a:r>
                          <a:r>
                            <a:rPr kumimoji="1" lang="en-US" altLang="ja-JP" sz="1800" dirty="0" err="1" smtClean="0">
                              <a:solidFill>
                                <a:srgbClr val="FF0000"/>
                              </a:solidFill>
                            </a:rPr>
                            <a:t>sqrt</a:t>
                          </a:r>
                          <a:r>
                            <a:rPr kumimoji="1" lang="en-US" altLang="ja-JP" sz="1800" dirty="0" smtClean="0">
                              <a:solidFill>
                                <a:schemeClr val="tx1"/>
                              </a:solidFill>
                            </a:rPr>
                            <a:t>(198)</a:t>
                          </a:r>
                          <a:endParaRPr kumimoji="1" lang="ja-JP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コンテンツ プレースホルダー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61116236"/>
                  </p:ext>
                </p:extLst>
              </p:nvPr>
            </p:nvGraphicFramePr>
            <p:xfrm>
              <a:off x="457199" y="1124744"/>
              <a:ext cx="8363273" cy="46902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71757"/>
                    <a:gridCol w="2671757"/>
                    <a:gridCol w="3019759"/>
                  </a:tblGrid>
                  <a:tr h="648072">
                    <a:tc>
                      <a:txBody>
                        <a:bodyPr/>
                        <a:lstStyle/>
                        <a:p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複数接辞 </a:t>
                          </a:r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–a</a:t>
                          </a:r>
                          <a:endParaRPr lang="ja-JP" altLang="en-US" sz="20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複数接辞</a:t>
                          </a:r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kumimoji="1" lang="en-US" altLang="ja-JP" sz="2000" dirty="0" err="1" smtClean="0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例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data, phenomena, criteria, …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nuclei,</a:t>
                          </a:r>
                          <a:r>
                            <a:rPr kumimoji="1" lang="en-US" altLang="ja-JP" sz="2000" baseline="0" dirty="0" smtClean="0">
                              <a:solidFill>
                                <a:schemeClr val="tx1"/>
                              </a:solidFill>
                            </a:rPr>
                            <a:t> stimuli,</a:t>
                          </a:r>
                        </a:p>
                        <a:p>
                          <a:pPr algn="ctr"/>
                          <a:r>
                            <a:rPr kumimoji="1" lang="en-US" altLang="ja-JP" sz="2000" baseline="0" dirty="0" smtClean="0">
                              <a:solidFill>
                                <a:schemeClr val="tx1"/>
                              </a:solidFill>
                            </a:rPr>
                            <a:t>fungi, …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91346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検索文字列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\b\</a:t>
                          </a:r>
                          <a:r>
                            <a:rPr lang="en-US" altLang="ja-JP" sz="2000" dirty="0" err="1" smtClean="0">
                              <a:solidFill>
                                <a:schemeClr val="tx1"/>
                              </a:solidFill>
                            </a:rPr>
                            <a:t>w+a_NNS</a:t>
                          </a:r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\b\</a:t>
                          </a:r>
                          <a:r>
                            <a:rPr kumimoji="1" lang="en-US" altLang="ja-JP" sz="2000" dirty="0" err="1" smtClean="0">
                              <a:solidFill>
                                <a:schemeClr val="tx1"/>
                              </a:solidFill>
                            </a:rPr>
                            <a:t>w+i_NNS</a:t>
                          </a:r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\b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91346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トークン頻度（用例数）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1,208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198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590258">
                    <a:tc>
                      <a:txBody>
                        <a:bodyPr/>
                        <a:lstStyle/>
                        <a:p>
                          <a:r>
                            <a:rPr lang="ja-JP" altLang="en-US" sz="2000" dirty="0" smtClean="0">
                              <a:solidFill>
                                <a:schemeClr val="tx1"/>
                              </a:solidFill>
                            </a:rPr>
                            <a:t>タイプ粗頻度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74</a:t>
                          </a:r>
                          <a:endParaRPr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solidFill>
                                <a:schemeClr val="tx1"/>
                              </a:solidFill>
                            </a:rPr>
                            <a:t>70</a:t>
                          </a:r>
                          <a:endParaRPr kumimoji="1" lang="ja-JP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1368152">
                    <a:tc>
                      <a:txBody>
                        <a:bodyPr/>
                        <a:lstStyle/>
                        <a:p>
                          <a:r>
                            <a:rPr lang="ja-JP" altLang="en-US" sz="2400" dirty="0" smtClean="0">
                              <a:solidFill>
                                <a:schemeClr val="tx1"/>
                              </a:solidFill>
                            </a:rPr>
                            <a:t>生産性指標（</a:t>
                          </a:r>
                          <a:r>
                            <a:rPr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P.I.)</a:t>
                          </a:r>
                          <a:endParaRPr lang="ja-JP" altLang="en-US" sz="24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99772" t="-243750" r="-112756" b="-4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77172" t="-243750" b="-44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5877272"/>
            <a:ext cx="7492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どちらの生産性も低い方だが、 </a:t>
            </a:r>
            <a:r>
              <a:rPr kumimoji="1" lang="en-US" altLang="ja-JP" dirty="0" smtClean="0"/>
              <a:t>-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の生産性が</a:t>
            </a:r>
            <a:r>
              <a:rPr kumimoji="1" lang="en-US" altLang="ja-JP" dirty="0" smtClean="0"/>
              <a:t> -a </a:t>
            </a:r>
            <a:r>
              <a:rPr kumimoji="1" lang="ja-JP" altLang="en-US" dirty="0" smtClean="0"/>
              <a:t>よりも若干高い、と言える。</a:t>
            </a:r>
            <a:endParaRPr kumimoji="1" lang="en-US" altLang="ja-JP" dirty="0" smtClean="0"/>
          </a:p>
          <a:p>
            <a:pPr algn="l"/>
            <a:r>
              <a:rPr lang="ja-JP" altLang="en-US" dirty="0"/>
              <a:t>どちら</a:t>
            </a:r>
            <a:r>
              <a:rPr lang="ja-JP" altLang="en-US" dirty="0" smtClean="0"/>
              <a:t>の接辞も、頻度の高い語を記憶学習するのがよい。</a:t>
            </a:r>
            <a:endParaRPr kumimoji="1" lang="ja-JP" altLang="en-US" dirty="0"/>
          </a:p>
        </p:txBody>
      </p:sp>
      <p:pic>
        <p:nvPicPr>
          <p:cNvPr id="3" name="gohou11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8293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</a:t>
            </a:r>
            <a:r>
              <a:rPr kumimoji="1" lang="en-US" altLang="ja-JP" sz="3600" dirty="0" smtClean="0"/>
              <a:t>11</a:t>
            </a:r>
            <a:r>
              <a:rPr kumimoji="1" lang="ja-JP" altLang="en-US" sz="3600" dirty="0" smtClean="0"/>
              <a:t>回小課題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544616"/>
          </a:xfrm>
          <a:ln w="25400">
            <a:solidFill>
              <a:srgbClr val="C00000"/>
            </a:solidFill>
            <a:prstDash val="sysDot"/>
          </a:ln>
        </p:spPr>
        <p:txBody>
          <a:bodyPr/>
          <a:lstStyle/>
          <a:p>
            <a:pPr marL="0" indent="0">
              <a:buNone/>
            </a:pPr>
            <a:r>
              <a:rPr lang="ja-JP" altLang="en-US" sz="2000" dirty="0" smtClean="0"/>
              <a:t>小課題１：</a:t>
            </a:r>
            <a:r>
              <a:rPr kumimoji="1" lang="ja-JP" altLang="en-US" sz="2000" dirty="0" smtClean="0"/>
              <a:t>　下の</a:t>
            </a:r>
            <a:r>
              <a:rPr kumimoji="1" lang="en-US" altLang="ja-JP" sz="2000" dirty="0" smtClean="0"/>
              <a:t>(1)</a:t>
            </a:r>
            <a:r>
              <a:rPr kumimoji="1" lang="ja-JP" altLang="en-US" sz="2000" dirty="0" smtClean="0"/>
              <a:t>～</a:t>
            </a:r>
            <a:r>
              <a:rPr kumimoji="1" lang="en-US" altLang="ja-JP" sz="2000" dirty="0" smtClean="0"/>
              <a:t>(4)</a:t>
            </a:r>
            <a:r>
              <a:rPr lang="ja-JP" altLang="en-US" sz="2000" dirty="0" smtClean="0"/>
              <a:t>から１つを選び、</a:t>
            </a:r>
            <a:r>
              <a:rPr kumimoji="1" lang="en-US" altLang="ja-JP" sz="2000" dirty="0" smtClean="0"/>
              <a:t>Brown family 4</a:t>
            </a:r>
            <a:r>
              <a:rPr kumimoji="1" lang="ja-JP" altLang="en-US" sz="2000" dirty="0" smtClean="0"/>
              <a:t>コーパスを対象として、接辞のついた例を検索</a:t>
            </a:r>
            <a:r>
              <a:rPr lang="ja-JP" altLang="en-US" sz="2000" dirty="0" smtClean="0"/>
              <a:t>しなさい。接辞のついた語の頻度を集計して、結果を次のページのような表</a:t>
            </a:r>
            <a:r>
              <a:rPr lang="ja-JP" altLang="en-US" sz="2000" dirty="0"/>
              <a:t>形式で提示しなさい</a:t>
            </a:r>
            <a:r>
              <a:rPr lang="ja-JP" altLang="en-US" sz="2000" dirty="0" smtClean="0"/>
              <a:t>。最後に、それぞれの接辞</a:t>
            </a:r>
            <a:r>
              <a:rPr kumimoji="1" lang="ja-JP" altLang="en-US" sz="2000" dirty="0" smtClean="0"/>
              <a:t>の生産性指標を計算し、比較しなさい。どのような学習方法がふさわしいか検討しなさい。課題の提出しめきりは、今週</a:t>
            </a:r>
            <a:r>
              <a:rPr lang="ja-JP" altLang="en-US" sz="2000" dirty="0" smtClean="0"/>
              <a:t>の土曜日</a:t>
            </a:r>
            <a:r>
              <a:rPr lang="en-US" altLang="ja-JP" sz="2000" dirty="0" smtClean="0"/>
              <a:t>18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00</a:t>
            </a:r>
            <a:r>
              <a:rPr lang="ja-JP" altLang="en-US" sz="2000" dirty="0" smtClean="0"/>
              <a:t>まで。早期提出奨励。</a:t>
            </a:r>
            <a:endParaRPr kumimoji="1" lang="en-US" altLang="ja-JP" sz="2000" dirty="0" smtClean="0"/>
          </a:p>
          <a:p>
            <a:pPr marL="457200" indent="-457200">
              <a:buAutoNum type="arabicParenBoth"/>
            </a:pPr>
            <a:r>
              <a:rPr lang="ja-JP" altLang="en-US" sz="2000" dirty="0" smtClean="0"/>
              <a:t>形容</a:t>
            </a:r>
            <a:r>
              <a:rPr lang="ja-JP" altLang="en-US" sz="2000" dirty="0"/>
              <a:t>詞</a:t>
            </a:r>
            <a:r>
              <a:rPr lang="ja-JP" altLang="en-US" sz="2000" dirty="0" smtClean="0"/>
              <a:t>語尾</a:t>
            </a:r>
            <a:r>
              <a:rPr lang="en-US" altLang="ja-JP" sz="2000" dirty="0" smtClean="0"/>
              <a:t>-</a:t>
            </a:r>
            <a:r>
              <a:rPr lang="en-US" altLang="ja-JP" sz="2000" dirty="0" err="1" smtClean="0"/>
              <a:t>ful</a:t>
            </a:r>
            <a:r>
              <a:rPr lang="ja-JP" altLang="en-US" sz="2000" dirty="0" smtClean="0"/>
              <a:t>対</a:t>
            </a:r>
            <a:r>
              <a:rPr lang="en-US" altLang="ja-JP" sz="2000" dirty="0" smtClean="0"/>
              <a:t>-less</a:t>
            </a:r>
          </a:p>
          <a:p>
            <a:pPr marL="457200" indent="-457200">
              <a:buAutoNum type="arabicParenBoth"/>
            </a:pPr>
            <a:r>
              <a:rPr kumimoji="1" lang="ja-JP" altLang="en-US" sz="2000" dirty="0"/>
              <a:t>名詞</a:t>
            </a:r>
            <a:r>
              <a:rPr kumimoji="1" lang="ja-JP" altLang="en-US" sz="2000" dirty="0" smtClean="0"/>
              <a:t>語尾 </a:t>
            </a:r>
            <a:r>
              <a:rPr kumimoji="1" lang="en-US" altLang="ja-JP" sz="2000" dirty="0" smtClean="0"/>
              <a:t>–</a:t>
            </a:r>
            <a:r>
              <a:rPr kumimoji="1" lang="en-US" altLang="ja-JP" sz="2000" dirty="0" err="1" smtClean="0"/>
              <a:t>ity</a:t>
            </a:r>
            <a:r>
              <a:rPr kumimoji="1" lang="ja-JP" altLang="en-US" sz="2000" dirty="0" smtClean="0"/>
              <a:t>対</a:t>
            </a:r>
            <a:r>
              <a:rPr kumimoji="1" lang="en-US" altLang="ja-JP" sz="2000" dirty="0" smtClean="0"/>
              <a:t>-ness </a:t>
            </a:r>
          </a:p>
          <a:p>
            <a:pPr marL="0" indent="0">
              <a:buNone/>
            </a:pPr>
            <a:r>
              <a:rPr kumimoji="1" lang="ja-JP" altLang="en-US" sz="2000" dirty="0"/>
              <a:t>　</a:t>
            </a:r>
            <a:r>
              <a:rPr kumimoji="1" lang="en-US" altLang="ja-JP" sz="2000" dirty="0" smtClean="0"/>
              <a:t>※city, pity</a:t>
            </a:r>
            <a:r>
              <a:rPr lang="ja-JP" altLang="en-US" sz="2000" dirty="0" err="1" smtClean="0"/>
              <a:t>を除</a:t>
            </a:r>
            <a:r>
              <a:rPr lang="ja-JP" altLang="en-US" sz="2000" dirty="0" smtClean="0"/>
              <a:t>外したい（⇒</a:t>
            </a:r>
            <a:r>
              <a:rPr kumimoji="1" lang="en-US" altLang="ja-JP" sz="2000" dirty="0" smtClean="0"/>
              <a:t>-</a:t>
            </a:r>
            <a:r>
              <a:rPr kumimoji="1" lang="en-US" altLang="ja-JP" sz="2000" dirty="0" err="1" smtClean="0"/>
              <a:t>ity</a:t>
            </a:r>
            <a:r>
              <a:rPr kumimoji="1" lang="ja-JP" altLang="en-US" sz="2000" dirty="0" smtClean="0"/>
              <a:t>の前に、アルファベットが２文字以上の語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だけを検索する</a:t>
            </a:r>
            <a:r>
              <a:rPr lang="en-US" altLang="ja-JP" sz="2000" dirty="0" smtClean="0"/>
              <a:t>)</a:t>
            </a:r>
          </a:p>
          <a:p>
            <a:pPr marL="0" indent="0">
              <a:buNone/>
            </a:pPr>
            <a:r>
              <a:rPr lang="en-US" altLang="ja-JP" sz="2000" dirty="0" smtClean="0"/>
              <a:t>(3) </a:t>
            </a:r>
            <a:r>
              <a:rPr lang="ja-JP" altLang="en-US" sz="2000" dirty="0"/>
              <a:t>「</a:t>
            </a:r>
            <a:r>
              <a:rPr lang="ja-JP" altLang="en-US" sz="2000" dirty="0" smtClean="0"/>
              <a:t>単～」「複～」を表す接頭辞 </a:t>
            </a:r>
            <a:r>
              <a:rPr lang="en-US" altLang="ja-JP" sz="2000" dirty="0" smtClean="0"/>
              <a:t>mono-, multi-</a:t>
            </a:r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※</a:t>
            </a:r>
            <a:r>
              <a:rPr lang="en-US" altLang="ja-JP" sz="2000" dirty="0"/>
              <a:t>mono-maniac, </a:t>
            </a:r>
            <a:r>
              <a:rPr lang="en-US" altLang="ja-JP" sz="2000" dirty="0" smtClean="0"/>
              <a:t>multi-racial</a:t>
            </a:r>
            <a:r>
              <a:rPr lang="ja-JP" altLang="en-US" sz="2000" dirty="0" smtClean="0"/>
              <a:t>のように</a:t>
            </a:r>
            <a:r>
              <a:rPr lang="ja-JP" altLang="en-US" sz="2000" dirty="0"/>
              <a:t>、接頭辞の後にハイフンがつく語</a:t>
            </a:r>
            <a:r>
              <a:rPr lang="ja-JP" altLang="en-US" sz="2000" dirty="0" smtClean="0"/>
              <a:t>も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　検索</a:t>
            </a:r>
            <a:r>
              <a:rPr lang="ja-JP" altLang="en-US" sz="2000" dirty="0"/>
              <a:t>する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(4) </a:t>
            </a:r>
            <a:r>
              <a:rPr lang="ja-JP" altLang="en-US" sz="2000" dirty="0" smtClean="0"/>
              <a:t>「準～」「</a:t>
            </a:r>
            <a:r>
              <a:rPr lang="ja-JP" altLang="en-US" sz="2000" dirty="0"/>
              <a:t>擬似</a:t>
            </a:r>
            <a:r>
              <a:rPr lang="ja-JP" altLang="en-US" sz="2000" dirty="0" smtClean="0"/>
              <a:t>～」を表す接頭辞 </a:t>
            </a:r>
            <a:r>
              <a:rPr lang="en-US" altLang="ja-JP" sz="2000" dirty="0" smtClean="0"/>
              <a:t>quasi-, pseudo-</a:t>
            </a:r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en-US" altLang="ja-JP" sz="2000" dirty="0" smtClean="0"/>
              <a:t>※pseudo-capitalism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quasi-classical</a:t>
            </a:r>
            <a:r>
              <a:rPr lang="ja-JP" altLang="en-US" sz="2000" dirty="0"/>
              <a:t>のように、接頭辞の後にハイフン</a:t>
            </a:r>
            <a:r>
              <a:rPr lang="ja-JP" altLang="en-US" sz="2000" dirty="0" smtClean="0"/>
              <a:t>が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つく</a:t>
            </a:r>
            <a:r>
              <a:rPr lang="ja-JP" altLang="en-US" sz="2000" dirty="0"/>
              <a:t>語も検索する。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9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1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581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</a:t>
            </a:r>
            <a:r>
              <a:rPr kumimoji="1" lang="en-US" altLang="ja-JP" sz="3600" dirty="0" smtClean="0"/>
              <a:t>11</a:t>
            </a:r>
            <a:r>
              <a:rPr kumimoji="1" lang="ja-JP" altLang="en-US" sz="3600" dirty="0" smtClean="0"/>
              <a:t>回小課題</a:t>
            </a:r>
            <a:endParaRPr kumimoji="1" lang="ja-JP" altLang="en-US" sz="36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961115"/>
              </p:ext>
            </p:extLst>
          </p:nvPr>
        </p:nvGraphicFramePr>
        <p:xfrm>
          <a:off x="539552" y="1196752"/>
          <a:ext cx="8280920" cy="405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6440"/>
                <a:gridCol w="2853087"/>
                <a:gridCol w="2853087"/>
                <a:gridCol w="1678306"/>
              </a:tblGrid>
              <a:tr h="30603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 smtClean="0">
                          <a:effectLst/>
                        </a:rPr>
                        <a:t>表１　</a:t>
                      </a:r>
                      <a:r>
                        <a:rPr lang="en-US" altLang="ja-JP" sz="2000" u="none" strike="noStrike" dirty="0" smtClean="0">
                          <a:effectLst/>
                        </a:rPr>
                        <a:t>-</a:t>
                      </a:r>
                      <a:r>
                        <a:rPr lang="en-US" altLang="ja-JP" sz="2000" u="none" strike="noStrike" dirty="0" err="1" smtClean="0">
                          <a:effectLst/>
                        </a:rPr>
                        <a:t>i</a:t>
                      </a:r>
                      <a:r>
                        <a:rPr lang="ja-JP" altLang="en-US" sz="2000" u="none" strike="noStrike" dirty="0" smtClean="0">
                          <a:effectLst/>
                        </a:rPr>
                        <a:t>で終わる複数形名詞の頻度上位</a:t>
                      </a:r>
                      <a:r>
                        <a:rPr lang="en-US" altLang="ja-JP" sz="2000" u="none" strike="noStrike" dirty="0" smtClean="0">
                          <a:effectLst/>
                        </a:rPr>
                        <a:t>10</a:t>
                      </a:r>
                      <a:r>
                        <a:rPr lang="ja-JP" altLang="en-US" sz="2000" u="none" strike="noStrike" dirty="0" smtClean="0">
                          <a:effectLst/>
                        </a:rPr>
                        <a:t>語（</a:t>
                      </a:r>
                      <a:r>
                        <a:rPr lang="en-US" altLang="ja-JP" sz="2000" u="none" strike="noStrike" dirty="0" smtClean="0">
                          <a:effectLst/>
                        </a:rPr>
                        <a:t>Brown family 4</a:t>
                      </a:r>
                      <a:r>
                        <a:rPr lang="ja-JP" altLang="en-US" sz="2000" u="none" strike="noStrike" dirty="0" smtClean="0">
                          <a:effectLst/>
                        </a:rPr>
                        <a:t>コーパス調べ）</a:t>
                      </a:r>
                      <a:endParaRPr lang="en-US" altLang="ja-JP" sz="20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2000" u="none" strike="noStrike" dirty="0" smtClean="0">
                          <a:effectLst/>
                        </a:rPr>
                        <a:t>（検索文字列</a:t>
                      </a:r>
                      <a:r>
                        <a:rPr lang="en-US" sz="2000" u="none" strike="noStrike" dirty="0" smtClean="0">
                          <a:effectLst/>
                        </a:rPr>
                        <a:t>\b\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w+i_NNS</a:t>
                      </a:r>
                      <a:r>
                        <a:rPr lang="en-US" sz="2000" u="none" strike="noStrike" dirty="0" smtClean="0">
                          <a:effectLst/>
                        </a:rPr>
                        <a:t>\b</a:t>
                      </a:r>
                      <a:r>
                        <a:rPr lang="ja-JP" altLang="en-US" sz="2000" u="none" strike="noStrike" dirty="0" err="1" smtClean="0">
                          <a:effectLst/>
                        </a:rPr>
                        <a:t>、</a:t>
                      </a:r>
                      <a:r>
                        <a:rPr lang="ja-JP" altLang="en-US" sz="2000" u="none" strike="noStrike" dirty="0" smtClean="0">
                          <a:effectLst/>
                        </a:rPr>
                        <a:t>総頻度 </a:t>
                      </a:r>
                      <a:r>
                        <a:rPr lang="en-US" altLang="ja-JP" sz="2000" u="none" strike="noStrike" dirty="0" smtClean="0">
                          <a:effectLst/>
                        </a:rPr>
                        <a:t>198</a:t>
                      </a:r>
                      <a:r>
                        <a:rPr lang="ja-JP" altLang="en-US" sz="2000" u="none" strike="noStrike" dirty="0" smtClean="0">
                          <a:effectLst/>
                        </a:rPr>
                        <a:t>）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/>
                        <a:t>順位</a:t>
                      </a:r>
                      <a:endParaRPr lang="ja-JP" altLang="en-US" dirty="0"/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語</a:t>
                      </a:r>
                      <a:endParaRPr lang="ja-JP" altLang="en-US" dirty="0"/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意　　味</a:t>
                      </a:r>
                      <a:endParaRPr lang="ja-JP" altLang="en-US" dirty="0"/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2000" u="none" strike="noStrike" dirty="0">
                          <a:effectLst/>
                        </a:rPr>
                        <a:t>頻度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1</a:t>
                      </a:r>
                      <a:endParaRPr lang="ja-JP" altLang="en-US" dirty="0"/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nuclei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核</a:t>
                      </a:r>
                      <a:endParaRPr lang="ja-JP" altLang="en-US" dirty="0"/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23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2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stimuli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刺激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19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3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alumni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同窓生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12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4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fungi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菌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12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5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foci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焦点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11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6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graffiti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落書き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8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7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spaghetti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スパゲッティ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8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qui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（フランス語関係代名詞）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9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radii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ラジウム</a:t>
                      </a:r>
                      <a:endParaRPr lang="ja-JP" alt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</a:tr>
              <a:tr h="306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tsunami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津波</a:t>
                      </a:r>
                      <a:endParaRPr lang="ja-JP" altLang="en-US" dirty="0"/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2468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34269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327</Words>
  <Application>Microsoft Office PowerPoint</Application>
  <PresentationFormat>画面に合わせる (4:3)</PresentationFormat>
  <Paragraphs>165</Paragraphs>
  <Slides>9</Slides>
  <Notes>0</Notes>
  <HiddenSlides>0</HiddenSlides>
  <MMClips>8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標準デザイン</vt:lpstr>
      <vt:lpstr>生産性指標と接辞</vt:lpstr>
      <vt:lpstr>生産性とは</vt:lpstr>
      <vt:lpstr>生産性指標</vt:lpstr>
      <vt:lpstr>生産性指標</vt:lpstr>
      <vt:lpstr>生産性指標（P.I.)</vt:lpstr>
      <vt:lpstr>作業例題</vt:lpstr>
      <vt:lpstr>作業</vt:lpstr>
      <vt:lpstr>第11回小課題</vt:lpstr>
      <vt:lpstr>第11回小課題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福田薫</cp:lastModifiedBy>
  <cp:revision>95</cp:revision>
  <cp:lastPrinted>2020-05-19T23:45:43Z</cp:lastPrinted>
  <dcterms:created xsi:type="dcterms:W3CDTF">2009-04-20T15:05:58Z</dcterms:created>
  <dcterms:modified xsi:type="dcterms:W3CDTF">2020-07-18T18:17:33Z</dcterms:modified>
</cp:coreProperties>
</file>