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309" r:id="rId2"/>
    <p:sldId id="297" r:id="rId3"/>
    <p:sldId id="298" r:id="rId4"/>
    <p:sldId id="310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</p:sldIdLst>
  <p:sldSz cx="9144000" cy="6858000" type="screen4x3"/>
  <p:notesSz cx="6797675" cy="99266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5C75-049A-4511-ACEF-D96AE7B17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54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DBA9-DC01-4B39-BEF0-0E0B9CCC4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6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3F57-4440-4EDE-9AB9-DFCED0A781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3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CC080-263D-4556-B0DE-DC01733ADD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21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DBFE-9F72-4838-AAF8-D1F73EEE1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05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5734-75DB-40C1-B915-D5ABF8A242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1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979B-3D2A-4EF0-94CF-91CE344A67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3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53231-6DD3-4068-8131-660A04AC40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6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EEFD-87C5-4AC0-AD32-9B3D958153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702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E4CD8-353D-44ED-89CD-66FF0898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9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BC0B-DB3D-4D43-BDAD-DDCED375B4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92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EA2F-CE7D-4C85-ABE7-AD14C27FE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64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1F5C47-DD10-455F-98BB-D38008A4DC9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最終課題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「英語</a:t>
            </a:r>
            <a:r>
              <a:rPr kumimoji="1" lang="ja-JP" altLang="en-US" dirty="0" smtClean="0"/>
              <a:t>語法調査」</a:t>
            </a:r>
            <a:endParaRPr kumimoji="1"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/>
              <a:t>13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①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gohou13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1739" y="832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8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34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6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9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⑪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9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⑫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8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⑬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4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最終課題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6730" y="1124744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「英語語法調査」の受講を通して学んだ知識・技能を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活かして、英語コーパス等を対象になんらかの語法調査を行い、その目的、方法、結果と考察を報告しなさい。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語法調査のテーマ、研究課題は自由ですので、自分で課題を設定すること。設定した課題の意義を（アピールして）説明すること。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最終課題の配点は</a:t>
            </a:r>
            <a:r>
              <a:rPr lang="en-US" altLang="ja-JP" sz="2800" dirty="0" smtClean="0"/>
              <a:t>80</a:t>
            </a:r>
            <a:r>
              <a:rPr lang="ja-JP" altLang="en-US" sz="2800" dirty="0" smtClean="0"/>
              <a:t>点です。課題の意義、調査・分析・考察の正確さ、報告文の完成度を評価します。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最終課題の提出締切は８月</a:t>
            </a:r>
            <a:r>
              <a:rPr lang="en-US" altLang="ja-JP" sz="2800" dirty="0"/>
              <a:t>14</a:t>
            </a:r>
            <a:r>
              <a:rPr lang="ja-JP" altLang="en-US" sz="2800" dirty="0" smtClean="0"/>
              <a:t>日（金）</a:t>
            </a:r>
            <a:r>
              <a:rPr lang="en-US" altLang="ja-JP" sz="2800" dirty="0" smtClean="0"/>
              <a:t>18</a:t>
            </a:r>
            <a:r>
              <a:rPr lang="ja-JP" altLang="en-US" sz="2800" dirty="0" smtClean="0"/>
              <a:t>：</a:t>
            </a:r>
            <a:r>
              <a:rPr lang="en-US" altLang="ja-JP" sz="2800" dirty="0" smtClean="0"/>
              <a:t>00</a:t>
            </a:r>
            <a:r>
              <a:rPr lang="ja-JP" altLang="en-US" sz="2800" dirty="0" smtClean="0"/>
              <a:t>とします。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報告</a:t>
            </a:r>
            <a:r>
              <a:rPr lang="ja-JP" altLang="en-US" sz="2800" dirty="0" smtClean="0"/>
              <a:t>文ファイル</a:t>
            </a:r>
            <a:r>
              <a:rPr lang="en-US" altLang="ja-JP" sz="2800" dirty="0" smtClean="0"/>
              <a:t>xxxx-13</a:t>
            </a:r>
            <a:r>
              <a:rPr lang="ja-JP" altLang="en-US" sz="2800" dirty="0" smtClean="0"/>
              <a:t>をメールに添付して提出すること。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3-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74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学習した主な技法</a:t>
            </a:r>
            <a:endParaRPr kumimoji="1" lang="ja-JP" altLang="en-US" sz="36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959124"/>
              </p:ext>
            </p:extLst>
          </p:nvPr>
        </p:nvGraphicFramePr>
        <p:xfrm>
          <a:off x="457200" y="1268409"/>
          <a:ext cx="8338440" cy="4606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技法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内容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第２回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図表化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調査結果を視覚的にわかりやすく提示する。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第２回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報告文の作成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構造化された報告文。目的、方法、結果と考察、結論。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第３回、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第５、６回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正規表現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検索する調査項目を柔軟に、正確に、効率的に指定する。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第４回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χ2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乗検定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２つのカテゴリの頻度の間に有意差があるかどうかを判定する。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第５回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ボンフェローニ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の方法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３つ以上のカテゴリの頻度の間に有意差があるかどうか、繰り返し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χ2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乗検定を行う際の各回の判定基準を定める。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gohou13-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2224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5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学習した主な技法</a:t>
            </a:r>
            <a:endParaRPr kumimoji="1" lang="ja-JP" altLang="en-US" sz="36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198113"/>
              </p:ext>
            </p:extLst>
          </p:nvPr>
        </p:nvGraphicFramePr>
        <p:xfrm>
          <a:off x="457200" y="1268409"/>
          <a:ext cx="8338440" cy="476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技法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内容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第７回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品詞タグ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品詞情報が決定的に必要となる語や構文を検索する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標準化（頻度）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調査対象のサイズが異なるときに、基準となるサイズを設定して、観察される頻度を換算して、頻度を比較をする。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第９回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回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コロケーション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分析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キーワード前後に生じる語の頻度を集計して、キーワードを特徴づける共起語を抽出する。（</a:t>
                      </a:r>
                      <a:r>
                        <a:rPr kumimoji="1" lang="ja-JP" altLang="en-US" sz="2000" dirty="0" err="1" smtClean="0">
                          <a:solidFill>
                            <a:schemeClr val="tx1"/>
                          </a:solidFill>
                        </a:rPr>
                        <a:t>ｔ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得点、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MI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得点）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13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回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第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回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生産性指標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他の要素と結合して新しい表現形式を作り出す要素（接辞、補部をとる動詞など）の生産性を評価、比較し、語学教育に応用する。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247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gohou13-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研究課題の設定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・自分の関心のあり様を見つめる（自分に意義あり）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・学習した技法が使えるか、活かせるか？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・意義を</a:t>
            </a:r>
            <a:r>
              <a:rPr lang="ja-JP" altLang="en-US" sz="2800" dirty="0" smtClean="0"/>
              <a:t>アピールポイントできるか？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作業</a:t>
            </a:r>
            <a:r>
              <a:rPr lang="ja-JP" altLang="en-US" sz="2800" dirty="0" smtClean="0"/>
              <a:t>例題、小課題を超える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質で超える、着眼点の良さ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文献を読む（知識を豊かに、確実に）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量で超える、質量転化の法則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en-US" altLang="ja-JP" sz="2800" dirty="0" smtClean="0"/>
              <a:t>※</a:t>
            </a:r>
            <a:r>
              <a:rPr kumimoji="1" lang="ja-JP" altLang="en-US" sz="2800" dirty="0" smtClean="0"/>
              <a:t>報告文の枚数に制限なし、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</a:t>
            </a:r>
            <a:r>
              <a:rPr kumimoji="1" lang="ja-JP" altLang="en-US" sz="2800" dirty="0" smtClean="0"/>
              <a:t>丁寧で質の高い、報告文を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kumimoji="1" lang="ja-JP" altLang="en-US" sz="2800" smtClean="0"/>
              <a:t>・困ったときはメールで早めに相談を。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2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3-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2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0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0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9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83565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352</Words>
  <Application>Microsoft Office PowerPoint</Application>
  <PresentationFormat>画面に合わせる (4:3)</PresentationFormat>
  <Paragraphs>76</Paragraphs>
  <Slides>14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7" baseType="lpstr">
      <vt:lpstr>ＭＳ Ｐゴシック</vt:lpstr>
      <vt:lpstr>Arial</vt:lpstr>
      <vt:lpstr>標準デザイン</vt:lpstr>
      <vt:lpstr>最終課題</vt:lpstr>
      <vt:lpstr>最終課題</vt:lpstr>
      <vt:lpstr>学習した主な技法</vt:lpstr>
      <vt:lpstr>学習した主な技法</vt:lpstr>
      <vt:lpstr>研究課題の設定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Fukuda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母音の種類と発音</dc:title>
  <dc:creator>Kaoru</dc:creator>
  <cp:lastModifiedBy>福田 薫</cp:lastModifiedBy>
  <cp:revision>73</cp:revision>
  <cp:lastPrinted>2020-05-19T23:45:43Z</cp:lastPrinted>
  <dcterms:created xsi:type="dcterms:W3CDTF">2009-04-20T15:05:58Z</dcterms:created>
  <dcterms:modified xsi:type="dcterms:W3CDTF">2020-08-03T02:01:41Z</dcterms:modified>
</cp:coreProperties>
</file>